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2.xml" ContentType="application/vnd.openxmlformats-officedocument.presentationml.notesSlide+xml"/>
  <Override PartName="/ppt/ink/ink24.xml" ContentType="application/inkml+xml"/>
  <Override PartName="/ppt/ink/ink2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5.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660" r:id="rId5"/>
    <p:sldMasterId id="2147483712" r:id="rId6"/>
  </p:sldMasterIdLst>
  <p:notesMasterIdLst>
    <p:notesMasterId r:id="rId84"/>
  </p:notesMasterIdLst>
  <p:sldIdLst>
    <p:sldId id="271" r:id="rId7"/>
    <p:sldId id="446" r:id="rId8"/>
    <p:sldId id="447" r:id="rId9"/>
    <p:sldId id="448" r:id="rId10"/>
    <p:sldId id="449" r:id="rId11"/>
    <p:sldId id="450" r:id="rId12"/>
    <p:sldId id="407" r:id="rId13"/>
    <p:sldId id="337" r:id="rId14"/>
    <p:sldId id="293" r:id="rId15"/>
    <p:sldId id="410" r:id="rId16"/>
    <p:sldId id="372" r:id="rId17"/>
    <p:sldId id="438" r:id="rId18"/>
    <p:sldId id="416" r:id="rId19"/>
    <p:sldId id="412" r:id="rId20"/>
    <p:sldId id="452" r:id="rId21"/>
    <p:sldId id="411" r:id="rId22"/>
    <p:sldId id="453" r:id="rId23"/>
    <p:sldId id="454" r:id="rId24"/>
    <p:sldId id="349" r:id="rId25"/>
    <p:sldId id="455" r:id="rId26"/>
    <p:sldId id="456" r:id="rId27"/>
    <p:sldId id="428" r:id="rId28"/>
    <p:sldId id="471" r:id="rId29"/>
    <p:sldId id="472" r:id="rId30"/>
    <p:sldId id="292" r:id="rId31"/>
    <p:sldId id="413" r:id="rId32"/>
    <p:sldId id="336" r:id="rId33"/>
    <p:sldId id="414" r:id="rId34"/>
    <p:sldId id="415" r:id="rId35"/>
    <p:sldId id="457" r:id="rId36"/>
    <p:sldId id="333" r:id="rId37"/>
    <p:sldId id="374" r:id="rId38"/>
    <p:sldId id="468" r:id="rId39"/>
    <p:sldId id="469" r:id="rId40"/>
    <p:sldId id="470" r:id="rId41"/>
    <p:sldId id="439" r:id="rId42"/>
    <p:sldId id="473" r:id="rId43"/>
    <p:sldId id="474" r:id="rId44"/>
    <p:sldId id="432" r:id="rId45"/>
    <p:sldId id="417" r:id="rId46"/>
    <p:sldId id="440" r:id="rId47"/>
    <p:sldId id="377" r:id="rId48"/>
    <p:sldId id="423" r:id="rId49"/>
    <p:sldId id="361" r:id="rId50"/>
    <p:sldId id="458" r:id="rId51"/>
    <p:sldId id="479" r:id="rId52"/>
    <p:sldId id="418" r:id="rId53"/>
    <p:sldId id="444" r:id="rId54"/>
    <p:sldId id="283" r:id="rId55"/>
    <p:sldId id="355" r:id="rId56"/>
    <p:sldId id="314" r:id="rId57"/>
    <p:sldId id="313" r:id="rId58"/>
    <p:sldId id="386" r:id="rId59"/>
    <p:sldId id="436" r:id="rId60"/>
    <p:sldId id="437" r:id="rId61"/>
    <p:sldId id="387" r:id="rId62"/>
    <p:sldId id="420" r:id="rId63"/>
    <p:sldId id="421" r:id="rId64"/>
    <p:sldId id="441" r:id="rId65"/>
    <p:sldId id="422" r:id="rId66"/>
    <p:sldId id="350" r:id="rId67"/>
    <p:sldId id="459" r:id="rId68"/>
    <p:sldId id="460" r:id="rId69"/>
    <p:sldId id="461" r:id="rId70"/>
    <p:sldId id="435" r:id="rId71"/>
    <p:sldId id="462" r:id="rId72"/>
    <p:sldId id="480" r:id="rId73"/>
    <p:sldId id="481" r:id="rId74"/>
    <p:sldId id="463" r:id="rId75"/>
    <p:sldId id="464" r:id="rId76"/>
    <p:sldId id="379" r:id="rId77"/>
    <p:sldId id="465" r:id="rId78"/>
    <p:sldId id="466" r:id="rId79"/>
    <p:sldId id="467" r:id="rId80"/>
    <p:sldId id="383" r:id="rId81"/>
    <p:sldId id="402" r:id="rId82"/>
    <p:sldId id="272" r:id="rId8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C407F-4E2C-0AC3-9F59-617C7D8A4FCE}" name="Donahue, Kathleen" initials="DK" userId="S::kdonahue@acr.org::8dbe47aa-6fde-4fc0-bb27-f0f5fd8d5b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85549B"/>
    <a:srgbClr val="FAFAFA"/>
    <a:srgbClr val="98CCFF"/>
    <a:srgbClr val="8A898E"/>
    <a:srgbClr val="FFFFFF"/>
    <a:srgbClr val="46166B"/>
    <a:srgbClr val="E8E4EB"/>
    <a:srgbClr val="8E799D"/>
    <a:srgbClr val="527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72" autoAdjust="0"/>
    <p:restoredTop sz="91690" autoAdjust="0"/>
  </p:normalViewPr>
  <p:slideViewPr>
    <p:cSldViewPr snapToGrid="0">
      <p:cViewPr varScale="1">
        <p:scale>
          <a:sx n="118" d="100"/>
          <a:sy n="118" d="100"/>
        </p:scale>
        <p:origin x="120" y="204"/>
      </p:cViewPr>
      <p:guideLst/>
    </p:cSldViewPr>
  </p:slideViewPr>
  <p:notesTextViewPr>
    <p:cViewPr>
      <p:scale>
        <a:sx n="90" d="100"/>
        <a:sy n="9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89"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32.8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1,'293'21,"14"0,887-23,-653 3,-523-1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55.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0,'1923'0,"-1906"0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57.1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0,'2458'0,"-2440"0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58.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24,'0'-1,"1"0,-1 0,1 0,-1 0,1 0,0 0,-1 0,1 0,0 0,0 1,0-1,0 0,0 0,0 1,0-1,0 1,0-1,0 1,0-1,0 1,0 0,0-1,0 1,0 0,1 0,-1 0,2 0,40-3,-36 2,672-2,-343 6,1383-3,-1703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57:10.3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52,'0'-2,"1"1,-1 0,1 0,-1 0,1 0,-1 0,1 0,0 1,-1-1,1 0,0 0,0 0,0 1,0-1,0 0,-1 1,1-1,0 1,1-1,-1 1,0-1,0 1,0 0,0 0,0-1,0 1,2 0,36-4,-34 3,263-9,582-7,-542 20,559-3,-840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6:53.1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0 123,'1'-1,"-1"0,0 0,1 0,-1 0,1 0,0 0,-1 0,1 0,0 1,-1-1,1 0,0 0,0 0,0 1,0-1,0 1,0-1,0 0,0 1,0 0,0-1,0 1,0 0,0-1,0 1,1 0,1 0,37-4,-36 3,120-3,-63 4,0-3,101-18,73-14,-188 30,138-1,-133 7,0-2,75-12,-64 5,1 3,120 6,-64 2,286-3,-385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6:56.0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0,'519'25,"-74"-2,-61-22,104 3,-2 33,-193 7,-57-6,296 8,421-46,-417-2,-513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7:19.6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0,'0'4,"1"-1,-1 1,1-1,0 1,1-1,-1 0,0 0,1 1,0-1,0 0,0 0,0-1,0 1,0 0,1-1,0 1,-1-1,1 0,0 0,0 0,6 3,9 4,0 0,32 10,-32-13,11 4,1-2,1-1,-1-1,61 3,130-11,-84-2,1653 4,-1412 25,-24 0,-190-27,78 3,-212 3,-8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50:24.0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0,'1923'0,"-1571"25,-137-5,145 13,140 7,580-35,-570-8,-486 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50:25.5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1,'270'21,"-54"0,922-12,-641-12,-195 3,-280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03:48.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50,'79'-1,"108"-16,-90 9,21-4,-63 5,0 2,95 6,-60 0,-66 1,0 0,29 7,-29-4,0-1,27 0,-31-4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35.3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21,'238'2,"248"-5,-370-6,59-2,-156 11,-1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6:56.01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0,'519'25,"-74"-2,-61-22,104 3,-2 33,-193 7,-57-6,296 8,421-46,-417-2,-513 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47:57.01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47:59.26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53:48.3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22,'74'11,"-4"-1,35-9,160-18,-175 10,140 7,-92 2,-85-2,85-12,-96 7,53 0,-75 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15:50:10.153"/>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1,'13'1,"-1"1,1 0,18 5,28 5,-25-11,0-2,64-11,-56 6,53-1,466 8,-538-1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15:50:10.153"/>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1,'13'1,"-1"1,1 0,18 5,28 5,-25-11,0-2,64-11,-56 6,53-1,466 8,-538-1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37.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1,'84'2,"141"20,75 17,-211-23,0-4,134 0,963-12,-1161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39.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24,'85'-10,"-6"0,717 7,-402 5,567-2,-943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45.1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0,'2311'0,"-2292"0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46.4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9,'2128'0,"-2086"-4,-25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37.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1,'84'2,"141"20,75 17,-211-23,0-4,134 0,963-12,-1161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47.8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1 125,'44'-17,"421"-36,-266 27,335-3,356 30,-874-1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49.8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0,'1450'0,"-1279"11,2 0,-149-11,-4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57:10.3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52,'0'-2,"1"1,-1 0,1 0,-1 0,1 0,-1 0,1 0,0 1,-1-1,1 0,0 0,0 0,0 1,0-1,0 0,-1 1,1-1,0 1,1-1,-1 1,0-1,0 1,0 0,0 0,0-1,0 1,2 0,36-4,-34 3,263-9,582-7,-542 20,559-3,-840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6:56.01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0,'519'25,"-74"-2,-61-22,104 3,-2 33,-193 7,-57-6,296 8,421-46,-417-2,-513 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47:57.01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47:59.26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06.9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1,'1950'0,"-1913"1,46 9,-5 0,-52-8</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08.7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0,'2061'0,"-2007"3,0 3,95 23,-141-28,12 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0.0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40,'2259'0,"-2235"-1,1-2,-1 0,0-1,0-2,31-11,-39 11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1.5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1,'536'31,"-177"-4,691-13,-740-15,-262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39.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24,'85'-10,"-6"0,717 7,-402 5,567-2,-943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3.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0 145,'79'-20,"0"3,120-10,-163 23,782-70,-274 71,-287 5,-218-2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4.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1,'1014'0,"-989"0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5.6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0,'2008'0,"-1980"0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6.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1,'1840'0,"-1801"0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15:52:06.880"/>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1,'0'1,"1"0,-1 0,1 0,-1 0,1 1,0-1,-1 0,1 0,0 0,0 0,0-1,0 1,0 0,0 0,0 0,0-1,0 1,0-1,0 1,0-1,1 1,-1-1,0 0,0 1,0-1,1 0,1 0,41 5,-39-5,-1 1,33 1,70 13,-60-8,1-2,0-1,92-7,-32 0,319 3,-404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2T15:52:06.880"/>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1 1,'0'1,"1"0,-1 0,1 0,-1 0,1 1,0-1,-1 0,1 0,0 0,0 0,0-1,0 1,0 0,0 0,0 0,0-1,0 1,0-1,0 1,0-1,1 1,-1-1,0 0,0 1,0-1,1 0,1 0,41 5,-39-5,-1 1,33 1,70 13,-60-8,1-2,0-1,92-7,-32 0,319 3,-404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20:01:06.370"/>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 21,'0'-1,"1"0,-1 0,1 0,-1 0,1 0,0 0,0 0,-1 0,1 1,0-1,0 0,0 0,0 1,0-1,0 0,0 1,0-1,1 1,-1 0,0-1,0 1,0 0,0-1,1 1,-1 0,0 0,2 0,40-3,-38 3,11 0,188 1,-175 3,46 12,-52-10,1-1,0-1,29 1,477-4,-245-2,-263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53.4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1,'2804'0,"-2782"0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55.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0,'1923'0,"-1906"0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57.1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0,'2458'0,"-2440"0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45.1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0,'2311'0,"-2292"0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58.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24,'0'-1,"1"0,-1 0,1 0,-1 0,1 0,0 0,-1 0,1 0,0 0,0 1,0-1,0 0,0 0,0 1,0-1,0 1,0-1,0 1,0-1,0 1,0 0,0-1,0 1,0 0,1 0,-1 0,2 0,40-3,-36 2,672-2,-343 6,1383-3,-1703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6:56.01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0,'519'25,"-74"-2,-61-22,104 3,-2 33,-193 7,-57-6,296 8,421-46,-417-2,-513 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47:57.01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7:47:59.26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06.98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1,'1950'0,"-1913"1,46 9,-5 0,-52-8</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08.73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0,'107788'0,"-104964"157,0 157,4969 1202,-7375-1463,628 208</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0.08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40,'2259'0,"-2235"-1,1-2,-1 0,0-1,0-2,31-11,-39 11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1.55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1,'536'336,"-177"-44,691-140,-740-163,-262 11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3.21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1214,'110'-167,"1"24,167-83,-228 193,1094-587,-383 595,-402 42,-304-17</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4.53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1,'1014'0,"-989"0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46.4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9,'2128'0,"-2086"-4,-25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5.60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0,'1853'0,"-1827"0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16:16.90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1,'1840'0,"-1801"0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32:10.0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0,'442'18,"-381"-13,103 11,-36 0,210 1,1381-17,-1699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32:11.6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0,'2278'0,"-2256"0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8:32:14.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1,'2843'0,"-2818"0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7T13:03:49.69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2,'48'-1,"0"2,0 3,68 13,-40-5,-1-3,1-3,132-8,-87 0,-69 1,-18 0,0 0,0 2,0 2,0 1,0 1,40 13,-46-11,0-2,1 0,-1-2,1-1,0-2,43-4,12 1,3087 3,-3128 4,-24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7T13:03:57.58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189 440,'1089'0,"-1055"2,49 8,-13 0,-14-2,70 20,28 5,206-5,-206-20,430-1,-329-9,1474 2,-6422 0,5019 1,366-3,-656 2,-11 0,1 0,-1-2,0-1,41-9,-65 11,0 1,1 0,-1 0,0-1,1 1,-1-1,0 1,0-1,1 0,-1 1,0-1,0 0,0 0,0 0,0 0,0 0,0 0,0 0,0 0,0-2,-1 2,0 0,0 0,0 0,0 0,0 0,-1 1,1-1,0 0,0 0,-1 0,1 0,-1 1,1-1,-1 0,1 0,-1 1,0-1,1 0,-1 1,0-1,1 1,-2-2,-7-3,1 0,-1 1,1 0,-16-6,-118-29,-1 5,-172-16,194 32,43 7,45 9,0-2,0-2,1-1,0-1,-57-23,86 28,-1 1,0-1,1 0,-1 0,1 0,0 0,0-1,0 1,1-1,-1 0,1 0,-3-7,3 7,0 1,0-1,0 0,-1 0,1 1,-1 0,0-1,0 1,0 0,0 0,0 0,-1 1,-5-4,-11-1,-1 1,0 0,0 2,0 0,-1 1,0 2,1 0,-40 4,194-2,-43 1,2602-2,-2660-1,53-10,0 0,110-19,-60 7,-89 17,41-7,138-2,465 16,-686-1,1 0,-1 1,0-1,0 1,0 0,1 0,-1 0,0 1,0-1,0 1,-1 0,1 0,0 1,5 4,-8-6,0 0,0 0,0 0,0 0,-1 0,1 1,0-1,-1 0,1 1,-1-1,1 0,-1 1,1-1,-1 0,0 1,0-1,0 1,0 2,0-2,-1 0,1 1,-1-1,0 0,0 1,0-1,0 0,-1 0,1 0,-1 0,1 0,-1 0,0 0,-2 2,-4 3,0 0,-1-1,1-1,-1 1,-1-1,1 0,-1-1,1-1,-1 1,0-1,-1-1,1 0,0 0,-17 0,-11-2,1-2,-68-12,39 4,-810-57,2 52,677 14,-40-5,215 3,22 3,0 0,1 0,-1 0,0 0,0 0,0 0,0 0,0 0,0 0,0 0,0 0,0 0,0 0,0 0,0 0,0 0,0-1,0 1,0 0,0 0,0 0,0 0,0 0,0 0,0 0,0 0,0 0,0 0,0 0,0 0,0 0,0 0,0 0,0-1,0 1,36-2,987-5,-601 9,-370-2,63-1,0 5,117 20,120 26,-294-35,-45-10,1-1,-1-1,1 0,27 1,277-5,-295-1,-31-4,-36-4,-52-10,57 11,-1 1,-58-3,17 8,-48 0,1-6,-148-29,196 23,-161-7,-84 22,155 2,-1214-1,1259-12,13 1,-664 7,397 5,353-1,-47 7,48-4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7T13:04:07.57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223 47,'57'-1,"0"-2,79-15,-16 3,0 6,190 8,-156 3,524 0,-678-2,8-1,0 1,-1 1,1-1,-1 1,1 1,13 3,-19 0,-12-1,-18 2,-717 58,565-56,-214 7,1762 17,-1041-20,-1307-16,514 7,-230-2,664-2,25 0,0 1,0 0,-1 0,1 0,0 1,0 0,-1 1,-13 4,21-2,8 0,40 8,-1-1,70 5,-24-4,587 81,8-54,-260-41,-389 6,-26 0,-19 0,-44 2,-1-2,-70-4,42-1,-875 0,936 1,11 0,0-1,0 1,0 1,1-1,-1 1,-10 3,16-4,1 0,0 1,0-1,0 0,-1 0,1 0,0 1,0-1,0 0,0 0,0 1,-1-1,1 0,0 0,0 1,0-1,0 0,0 0,0 1,0-1,0 0,0 1,0-1,0 0,0 0,0 1,0-1,0 0,0 0,0 1,0-1,1 0,-1 0,0 1,0-1,0 0,0 0,1 1,-1-1,0 0,0 0,0 0,1 1,-1-1,0 0,0 0,1 0,-1 0,0 0,0 0,1 0,-1 1,0-1,0 0,1 0,-1 0,0 0,1 0,-1 0,22 10,13 1,0-2,1-1,51 4,119 0,-151-10,868 8,-868-9,-46 1,-9 0,-84 13,-772 89,-9-50,864-54,7 0,26-1,53 0,1348-2,-1392 3,-25-1,0 1,0 0,0 2,0-1,0 2,16 5,-32-8,-1 0,1 0,0 0,0 0,-1 0,1 0,0 0,0 0,-1 0,1 1,0-1,0 0,-1 0,1 0,0 0,0 1,0-1,-1 0,1 0,0 1,0-1,0 0,0 0,-1 1,1-1,0 0,0 0,0 1,0-1,0 0,0 1,0-1,0 0,0 0,0 1,0-1,0 0,0 1,0-1,0 0,0 0,0 1,1-1,-1 0,0 0,0 1,0-1,0 0,0 0,1 1,-1-1,0 0,0 0,0 0,1 1,-1-1,0 0,0 0,1 0,-1 0,0 0,1 0,-1 1,0-1,0 0,1 0,-1 0,1 0,-17 6,1-1,0 0,-1-1,0-1,0 0,-24 0,16 0,-911 30,900-34,73 0,917 0,-927 1,12 0,63 8,-95-3,-18 0,-27 2,-408 33,105-13,301-21,39-6,1 0,-1 0,0 0,0 1,0-1,0 0,1 0,-1 0,0 0,0 0,0 0,0 1,0-1,0 0,0 0,1 0,-1 0,0 0,0 1,0-1,0 0,0 0,0 0,0 0,0 1,0-1,0 0,0 0,0 0,0 1,0-1,0 0,0 0,0 0,0 0,0 1,0-1,0 0,0 0,-1 0,1 0,0 1,0-1,0 0,0 0,0 0,0 0,0 0,-1 0,1 1,0-1,0 0,0 0,0 0,-1 0,1 0,0 0,0 0,13 4,0-1,0 0,1-1,-1-1,23 0,-2 0,740 9,-320-9,-375 2,-60 2,-21 0,-31 3,-105 12,-183 4,-149-22,376-3,67-1,-33 1,57 1,1 0,-1 0,0 0,0 1,0-1,0 1,0 0,1 0,-1 0,0 0,1 0,-1 0,1 1,-4 2,6-4,0 0,0 1,-1-1,1 0,0 1,0-1,0 0,0 1,0-1,-1 0,1 1,0-1,0 0,0 1,0-1,0 0,0 1,0-1,0 0,0 1,1-1,-1 0,0 1,0-1,0 0,0 1,0-1,1 0,-1 1,0-1,0 0,0 1,1-1,-1 0,0 0,0 1,1-1,-1 0,0 0,1 0,-1 0,1 1,16 7,17 2,1-2,0-1,0-2,69 1,-40-2,273 12,-956-18,-380 3,966-1,1 1,-52 9,82-9,1-1,-1 0,0 1,0-1,0 1,1-1,-1 1,0 0,1-1,-1 1,0 0,1 0,-1 1,1-1,-1 0,-1 2,3-2,0 0,0-1,0 1,0 0,0 0,0-1,0 1,0 0,0-1,0 1,0 0,1-1,-1 1,0 0,0-1,1 1,-1-1,1 1,-1-1,0 1,1 0,-1-1,1 1,-1-1,1 0,-1 1,1-1,0 1,7 4,-1 0,1-1,0 0,17 6,49 12,1-3,111 12,-144-24,657 54,4-51,-637-9,266-2,-283 0,-46 0,-29 0,-762-1,400 2,581 1,293-2,-444-2,-38-1,-25-2,-490-72,282 46,-161-22,-330-52,701 103,5 2,1-1,0-1,0 0,1-1,-1 0,1-1,-20-10,31 14,1 1,-1 0,0-1,0 1,1 0,-1-1,0 1,1-1,-1 1,1-1,-1 0,1 1,-1-1,1 1,-1-1,1 0,-1 0,1 1,0-1,0 0,-1 0,1 1,0-1,0 0,0 0,0 0,0 1,0-1,0 0,0 0,0 0,0 1,0-1,0 0,1 0,-1 1,0-1,0 0,1-1,2-1,0 1,0-1,0 1,0-1,0 1,0 0,1 0,3-1,58-25,2 2,0 4,84-16,-61 15,-32 9,-20 5,-1-1,63-26,-74 19,-26 17,1-1,-1 1,0-1,1 1,-1-1,1 1,-1-1,0 1,0-1,1 0,-1 1,0-1,0 1,0-1,1 0,-1 1,0-1,0 1,0-1,0 0,0 1,0-1,-1 0,0-2,-1 0,0 1,0 0,0-1,0 1,-1 0,1 0,-1 0,1 1,-1-1,1 1,-4-2,4 2,1 1,0-1,-1 1,1-1,0 0,0 1,0-1,0 0,-1 0,1 0,0 0,0 0,1 0,-1 0,0 0,0 0,0-1,1 1,-1 0,1 0,-1-1,1 1,-1 0,1-1,0 1,0 0,0-1,-1 1,1-1,1 1,-1 0,0-1,0 1,0-1,1 1,-1 0,1-1,-1 1,1 0,-1 0,1-1,0 1,0 0,-1 0,3-2,5-5,0 1,0 0,0 1,1-1,9-4,-1 0,-17 11,1 0,-1 0,1 0,-1-1,1 1,-1 0,0-1,1 1,-1 0,0-1,1 1,-1-1,0 1,1 0,-1-1,0 1,0-1,1 1,-1-1,0 1,0-1,0 1,0-1,0 1,0-1,1 1,-1-1,-1 1,1-1,0 0,-14-10,-36-3,42 13,-482-83,56 13,421 68,4 2,0-1,0 0,0 0,0-1,0 0,1 0,-15-9,22 11,1 1,-1 0,1 0,0-1,-1 1,1 0,0-1,-1 1,1 0,0-1,0 1,-1-1,1 1,0 0,0-1,0 1,0-1,-1 1,1-1,0 1,0 0,0-1,0 1,0-1,0 1,0-1,0 1,0-1,0 1,1-1,-1 1,0-1,0 0,16-13,26-8,-39 21,102-41,156-43,-232 79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47.8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1 125,'44'-17,"421"-36,-266 27,335-3,356 30,-874-1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49.8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0,'1450'0,"-1279"11,2 0,-149-11,-4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0T16:41:53.4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1,'2804'0,"-2782"0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74AC-03CC-43AC-9E6B-515530B08257}"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CC14-34BA-4A26-A021-37290444C3D8}" type="slidenum">
              <a:rPr lang="en-US" smtClean="0"/>
              <a:t>‹#›</a:t>
            </a:fld>
            <a:endParaRPr lang="en-US"/>
          </a:p>
        </p:txBody>
      </p:sp>
    </p:spTree>
    <p:extLst>
      <p:ext uri="{BB962C8B-B14F-4D97-AF65-F5344CB8AC3E}">
        <p14:creationId xmlns:p14="http://schemas.microsoft.com/office/powerpoint/2010/main" val="44749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CC14-34BA-4A26-A021-37290444C3D8}" type="slidenum">
              <a:rPr lang="en-US" smtClean="0"/>
              <a:t>1</a:t>
            </a:fld>
            <a:endParaRPr lang="en-US"/>
          </a:p>
        </p:txBody>
      </p:sp>
    </p:spTree>
    <p:extLst>
      <p:ext uri="{BB962C8B-B14F-4D97-AF65-F5344CB8AC3E}">
        <p14:creationId xmlns:p14="http://schemas.microsoft.com/office/powerpoint/2010/main" val="101646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CC14-34BA-4A26-A021-37290444C3D8}" type="slidenum">
              <a:rPr lang="en-US" smtClean="0"/>
              <a:t>10</a:t>
            </a:fld>
            <a:endParaRPr lang="en-US"/>
          </a:p>
        </p:txBody>
      </p:sp>
    </p:spTree>
    <p:extLst>
      <p:ext uri="{BB962C8B-B14F-4D97-AF65-F5344CB8AC3E}">
        <p14:creationId xmlns:p14="http://schemas.microsoft.com/office/powerpoint/2010/main" val="560225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CC14-34BA-4A26-A021-37290444C3D8}" type="slidenum">
              <a:rPr lang="en-US" smtClean="0"/>
              <a:t>14</a:t>
            </a:fld>
            <a:endParaRPr lang="en-US"/>
          </a:p>
        </p:txBody>
      </p:sp>
    </p:spTree>
    <p:extLst>
      <p:ext uri="{BB962C8B-B14F-4D97-AF65-F5344CB8AC3E}">
        <p14:creationId xmlns:p14="http://schemas.microsoft.com/office/powerpoint/2010/main" val="149541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CC14-34BA-4A26-A021-37290444C3D8}" type="slidenum">
              <a:rPr lang="en-US" smtClean="0"/>
              <a:t>15</a:t>
            </a:fld>
            <a:endParaRPr lang="en-US"/>
          </a:p>
        </p:txBody>
      </p:sp>
    </p:spTree>
    <p:extLst>
      <p:ext uri="{BB962C8B-B14F-4D97-AF65-F5344CB8AC3E}">
        <p14:creationId xmlns:p14="http://schemas.microsoft.com/office/powerpoint/2010/main" val="208450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CC14-34BA-4A26-A021-37290444C3D8}" type="slidenum">
              <a:rPr lang="en-US" smtClean="0"/>
              <a:t>33</a:t>
            </a:fld>
            <a:endParaRPr lang="en-US"/>
          </a:p>
        </p:txBody>
      </p:sp>
    </p:spTree>
    <p:extLst>
      <p:ext uri="{BB962C8B-B14F-4D97-AF65-F5344CB8AC3E}">
        <p14:creationId xmlns:p14="http://schemas.microsoft.com/office/powerpoint/2010/main" val="414717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CC14-34BA-4A26-A021-37290444C3D8}" type="slidenum">
              <a:rPr lang="en-US" smtClean="0"/>
              <a:t>65</a:t>
            </a:fld>
            <a:endParaRPr lang="en-US"/>
          </a:p>
        </p:txBody>
      </p:sp>
    </p:spTree>
    <p:extLst>
      <p:ext uri="{BB962C8B-B14F-4D97-AF65-F5344CB8AC3E}">
        <p14:creationId xmlns:p14="http://schemas.microsoft.com/office/powerpoint/2010/main" val="388809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CC14-34BA-4A26-A021-37290444C3D8}" type="slidenum">
              <a:rPr lang="en-US" smtClean="0"/>
              <a:t>73</a:t>
            </a:fld>
            <a:endParaRPr lang="en-US"/>
          </a:p>
        </p:txBody>
      </p:sp>
    </p:spTree>
    <p:extLst>
      <p:ext uri="{BB962C8B-B14F-4D97-AF65-F5344CB8AC3E}">
        <p14:creationId xmlns:p14="http://schemas.microsoft.com/office/powerpoint/2010/main" val="559986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85549B"/>
            </a:gs>
            <a:gs pos="100000">
              <a:schemeClr val="accent1"/>
            </a:gs>
          </a:gsLst>
          <a:lin ang="42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AD7E9F-8A1E-4397-78AA-BC4723649C79}"/>
              </a:ext>
            </a:extLst>
          </p:cNvPr>
          <p:cNvSpPr/>
          <p:nvPr userDrawn="1"/>
        </p:nvSpPr>
        <p:spPr>
          <a:xfrm>
            <a:off x="1314450" y="0"/>
            <a:ext cx="65151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5549B"/>
              </a:solidFill>
            </a:endParaRPr>
          </a:p>
        </p:txBody>
      </p:sp>
      <p:pic>
        <p:nvPicPr>
          <p:cNvPr id="4" name="Graphic 3">
            <a:extLst>
              <a:ext uri="{FF2B5EF4-FFF2-40B4-BE49-F238E27FC236}">
                <a16:creationId xmlns:a16="http://schemas.microsoft.com/office/drawing/2014/main" id="{4EAA653C-16FF-2D69-4D99-F4CAB564D8DC}"/>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2911164" y="457365"/>
            <a:ext cx="3321672" cy="895512"/>
          </a:xfrm>
          <a:prstGeom prst="rect">
            <a:avLst/>
          </a:prstGeom>
        </p:spPr>
      </p:pic>
      <p:sp>
        <p:nvSpPr>
          <p:cNvPr id="8" name="Text Placeholder 7">
            <a:extLst>
              <a:ext uri="{FF2B5EF4-FFF2-40B4-BE49-F238E27FC236}">
                <a16:creationId xmlns:a16="http://schemas.microsoft.com/office/drawing/2014/main" id="{78094924-E1BA-208F-F467-4A6559E71D1A}"/>
              </a:ext>
            </a:extLst>
          </p:cNvPr>
          <p:cNvSpPr>
            <a:spLocks noGrp="1"/>
          </p:cNvSpPr>
          <p:nvPr>
            <p:ph type="body" sz="quarter" idx="10"/>
          </p:nvPr>
        </p:nvSpPr>
        <p:spPr>
          <a:xfrm>
            <a:off x="1757362" y="1869589"/>
            <a:ext cx="5629275" cy="1084229"/>
          </a:xfrm>
          <a:prstGeom prst="rect">
            <a:avLst/>
          </a:prstGeom>
        </p:spPr>
        <p:txBody>
          <a:bodyPr lIns="0" tIns="0" rIns="0" bIns="0" anchor="b"/>
          <a:lstStyle>
            <a:lvl1pPr marL="0" indent="0" algn="ctr">
              <a:buNone/>
              <a:defRPr sz="2800" b="1">
                <a:solidFill>
                  <a:schemeClr val="accent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Click to edit Master text styles</a:t>
            </a:r>
          </a:p>
        </p:txBody>
      </p:sp>
      <p:sp>
        <p:nvSpPr>
          <p:cNvPr id="10" name="Text Placeholder 7">
            <a:extLst>
              <a:ext uri="{FF2B5EF4-FFF2-40B4-BE49-F238E27FC236}">
                <a16:creationId xmlns:a16="http://schemas.microsoft.com/office/drawing/2014/main" id="{AE9C9671-70C8-FF95-59B8-79D0B52A59E5}"/>
              </a:ext>
            </a:extLst>
          </p:cNvPr>
          <p:cNvSpPr>
            <a:spLocks noGrp="1"/>
          </p:cNvSpPr>
          <p:nvPr>
            <p:ph type="body" sz="quarter" idx="11"/>
          </p:nvPr>
        </p:nvSpPr>
        <p:spPr>
          <a:xfrm>
            <a:off x="1757362" y="3143251"/>
            <a:ext cx="5629275" cy="561962"/>
          </a:xfrm>
          <a:prstGeom prst="rect">
            <a:avLst/>
          </a:prstGeom>
        </p:spPr>
        <p:txBody>
          <a:bodyPr lIns="0" tIns="0" rIns="0" bIns="0" anchor="t"/>
          <a:lstStyle>
            <a:lvl1pPr marL="0" indent="0" algn="ctr">
              <a:buNone/>
              <a:defRPr sz="1800" b="0">
                <a:solidFill>
                  <a:srgbClr val="85549B"/>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A4CD955-B4F8-C099-41A3-61C69D620D78}"/>
              </a:ext>
            </a:extLst>
          </p:cNvPr>
          <p:cNvCxnSpPr>
            <a:cxnSpLocks/>
          </p:cNvCxnSpPr>
          <p:nvPr userDrawn="1"/>
        </p:nvCxnSpPr>
        <p:spPr>
          <a:xfrm>
            <a:off x="2286000" y="3790624"/>
            <a:ext cx="45720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BB39B6-2A81-9ADB-E45F-663EA22981D1}"/>
              </a:ext>
            </a:extLst>
          </p:cNvPr>
          <p:cNvCxnSpPr>
            <a:cxnSpLocks/>
          </p:cNvCxnSpPr>
          <p:nvPr userDrawn="1"/>
        </p:nvCxnSpPr>
        <p:spPr>
          <a:xfrm>
            <a:off x="2286000" y="1790374"/>
            <a:ext cx="45720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ext Placeholder 7">
            <a:extLst>
              <a:ext uri="{FF2B5EF4-FFF2-40B4-BE49-F238E27FC236}">
                <a16:creationId xmlns:a16="http://schemas.microsoft.com/office/drawing/2014/main" id="{10B21995-4780-3741-4603-F39600B78898}"/>
              </a:ext>
            </a:extLst>
          </p:cNvPr>
          <p:cNvSpPr>
            <a:spLocks noGrp="1"/>
          </p:cNvSpPr>
          <p:nvPr>
            <p:ph type="body" sz="quarter" idx="12"/>
          </p:nvPr>
        </p:nvSpPr>
        <p:spPr>
          <a:xfrm>
            <a:off x="1757362" y="4232629"/>
            <a:ext cx="2526771" cy="561962"/>
          </a:xfrm>
          <a:prstGeom prst="rect">
            <a:avLst/>
          </a:prstGeom>
        </p:spPr>
        <p:txBody>
          <a:bodyPr lIns="0" tIns="0" rIns="0" bIns="0" anchor="ctr"/>
          <a:lstStyle>
            <a:lvl1pPr marL="0" indent="0" algn="ctr">
              <a:buNone/>
              <a:defRPr sz="1200" b="0">
                <a:solidFill>
                  <a:schemeClr val="accent3"/>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Click to edit Master text styles</a:t>
            </a:r>
          </a:p>
        </p:txBody>
      </p:sp>
      <p:sp>
        <p:nvSpPr>
          <p:cNvPr id="7" name="Text Placeholder 7">
            <a:extLst>
              <a:ext uri="{FF2B5EF4-FFF2-40B4-BE49-F238E27FC236}">
                <a16:creationId xmlns:a16="http://schemas.microsoft.com/office/drawing/2014/main" id="{2995711F-9221-BF78-7DB0-B46632599928}"/>
              </a:ext>
            </a:extLst>
          </p:cNvPr>
          <p:cNvSpPr>
            <a:spLocks noGrp="1"/>
          </p:cNvSpPr>
          <p:nvPr>
            <p:ph type="body" sz="quarter" idx="13"/>
          </p:nvPr>
        </p:nvSpPr>
        <p:spPr>
          <a:xfrm>
            <a:off x="4859869" y="4232629"/>
            <a:ext cx="2526771" cy="561962"/>
          </a:xfrm>
          <a:prstGeom prst="rect">
            <a:avLst/>
          </a:prstGeom>
        </p:spPr>
        <p:txBody>
          <a:bodyPr lIns="0" tIns="0" rIns="0" bIns="0" anchor="ctr"/>
          <a:lstStyle>
            <a:lvl1pPr marL="0" indent="0" algn="ctr">
              <a:buNone/>
              <a:defRPr sz="1200" b="0">
                <a:solidFill>
                  <a:schemeClr val="accent3"/>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Click to edit Master text styles</a:t>
            </a:r>
          </a:p>
        </p:txBody>
      </p:sp>
    </p:spTree>
    <p:extLst>
      <p:ext uri="{BB962C8B-B14F-4D97-AF65-F5344CB8AC3E}">
        <p14:creationId xmlns:p14="http://schemas.microsoft.com/office/powerpoint/2010/main" val="140340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Z-NET-title-text-highl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2952750"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7304808" y="246065"/>
            <a:ext cx="1642429" cy="442794"/>
          </a:xfrm>
          <a:prstGeom prst="rect">
            <a:avLst/>
          </a:prstGeom>
        </p:spPr>
      </p:pic>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199" y="1652588"/>
            <a:ext cx="8153401" cy="742950"/>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Freeform 2">
            <a:extLst>
              <a:ext uri="{FF2B5EF4-FFF2-40B4-BE49-F238E27FC236}">
                <a16:creationId xmlns:a16="http://schemas.microsoft.com/office/drawing/2014/main" id="{400462E1-A1B0-6551-22FB-54CF6F996AB8}"/>
              </a:ext>
            </a:extLst>
          </p:cNvPr>
          <p:cNvSpPr/>
          <p:nvPr userDrawn="1"/>
        </p:nvSpPr>
        <p:spPr>
          <a:xfrm>
            <a:off x="1493694" y="3910252"/>
            <a:ext cx="1130011" cy="440461"/>
          </a:xfrm>
          <a:custGeom>
            <a:avLst/>
            <a:gdLst>
              <a:gd name="connsiteX0" fmla="*/ 1112179 w 1382971"/>
              <a:gd name="connsiteY0" fmla="*/ 0 h 539060"/>
              <a:gd name="connsiteX1" fmla="*/ 1137803 w 1382971"/>
              <a:gd name="connsiteY1" fmla="*/ 10595 h 539060"/>
              <a:gd name="connsiteX2" fmla="*/ 1372327 w 1382971"/>
              <a:gd name="connsiteY2" fmla="*/ 243941 h 539060"/>
              <a:gd name="connsiteX3" fmla="*/ 1372327 w 1382971"/>
              <a:gd name="connsiteY3" fmla="*/ 295024 h 539060"/>
              <a:gd name="connsiteX4" fmla="*/ 1137803 w 1382971"/>
              <a:gd name="connsiteY4" fmla="*/ 528447 h 539060"/>
              <a:gd name="connsiteX5" fmla="*/ 1112179 w 1382971"/>
              <a:gd name="connsiteY5" fmla="*/ 539060 h 539060"/>
              <a:gd name="connsiteX6" fmla="*/ 1086556 w 1382971"/>
              <a:gd name="connsiteY6" fmla="*/ 528447 h 539060"/>
              <a:gd name="connsiteX7" fmla="*/ 1086556 w 1382971"/>
              <a:gd name="connsiteY7" fmla="*/ 477364 h 539060"/>
              <a:gd name="connsiteX8" fmla="*/ 1295379 w 1382971"/>
              <a:gd name="connsiteY8" fmla="*/ 269444 h 539060"/>
              <a:gd name="connsiteX9" fmla="*/ 1086556 w 1382971"/>
              <a:gd name="connsiteY9" fmla="*/ 61601 h 539060"/>
              <a:gd name="connsiteX10" fmla="*/ 1086556 w 1382971"/>
              <a:gd name="connsiteY10" fmla="*/ 10595 h 539060"/>
              <a:gd name="connsiteX11" fmla="*/ 1112179 w 1382971"/>
              <a:gd name="connsiteY11" fmla="*/ 0 h 539060"/>
              <a:gd name="connsiteX12" fmla="*/ 843202 w 1382971"/>
              <a:gd name="connsiteY12" fmla="*/ 0 h 539060"/>
              <a:gd name="connsiteX13" fmla="*/ 868825 w 1382971"/>
              <a:gd name="connsiteY13" fmla="*/ 10595 h 539060"/>
              <a:gd name="connsiteX14" fmla="*/ 1103350 w 1382971"/>
              <a:gd name="connsiteY14" fmla="*/ 243941 h 539060"/>
              <a:gd name="connsiteX15" fmla="*/ 1103350 w 1382971"/>
              <a:gd name="connsiteY15" fmla="*/ 295024 h 539060"/>
              <a:gd name="connsiteX16" fmla="*/ 868825 w 1382971"/>
              <a:gd name="connsiteY16" fmla="*/ 528447 h 539060"/>
              <a:gd name="connsiteX17" fmla="*/ 843202 w 1382971"/>
              <a:gd name="connsiteY17" fmla="*/ 539060 h 539060"/>
              <a:gd name="connsiteX18" fmla="*/ 817578 w 1382971"/>
              <a:gd name="connsiteY18" fmla="*/ 528447 h 539060"/>
              <a:gd name="connsiteX19" fmla="*/ 817578 w 1382971"/>
              <a:gd name="connsiteY19" fmla="*/ 477364 h 539060"/>
              <a:gd name="connsiteX20" fmla="*/ 1026402 w 1382971"/>
              <a:gd name="connsiteY20" fmla="*/ 269444 h 539060"/>
              <a:gd name="connsiteX21" fmla="*/ 817578 w 1382971"/>
              <a:gd name="connsiteY21" fmla="*/ 61601 h 539060"/>
              <a:gd name="connsiteX22" fmla="*/ 817578 w 1382971"/>
              <a:gd name="connsiteY22" fmla="*/ 10595 h 539060"/>
              <a:gd name="connsiteX23" fmla="*/ 843202 w 1382971"/>
              <a:gd name="connsiteY23" fmla="*/ 0 h 539060"/>
              <a:gd name="connsiteX24" fmla="*/ 574224 w 1382971"/>
              <a:gd name="connsiteY24" fmla="*/ 0 h 539060"/>
              <a:gd name="connsiteX25" fmla="*/ 599847 w 1382971"/>
              <a:gd name="connsiteY25" fmla="*/ 10595 h 539060"/>
              <a:gd name="connsiteX26" fmla="*/ 834371 w 1382971"/>
              <a:gd name="connsiteY26" fmla="*/ 243941 h 539060"/>
              <a:gd name="connsiteX27" fmla="*/ 834371 w 1382971"/>
              <a:gd name="connsiteY27" fmla="*/ 295024 h 539060"/>
              <a:gd name="connsiteX28" fmla="*/ 599847 w 1382971"/>
              <a:gd name="connsiteY28" fmla="*/ 528447 h 539060"/>
              <a:gd name="connsiteX29" fmla="*/ 574224 w 1382971"/>
              <a:gd name="connsiteY29" fmla="*/ 539060 h 539060"/>
              <a:gd name="connsiteX30" fmla="*/ 548600 w 1382971"/>
              <a:gd name="connsiteY30" fmla="*/ 528447 h 539060"/>
              <a:gd name="connsiteX31" fmla="*/ 548600 w 1382971"/>
              <a:gd name="connsiteY31" fmla="*/ 477364 h 539060"/>
              <a:gd name="connsiteX32" fmla="*/ 757424 w 1382971"/>
              <a:gd name="connsiteY32" fmla="*/ 269444 h 539060"/>
              <a:gd name="connsiteX33" fmla="*/ 548600 w 1382971"/>
              <a:gd name="connsiteY33" fmla="*/ 61601 h 539060"/>
              <a:gd name="connsiteX34" fmla="*/ 548600 w 1382971"/>
              <a:gd name="connsiteY34" fmla="*/ 10595 h 539060"/>
              <a:gd name="connsiteX35" fmla="*/ 574224 w 1382971"/>
              <a:gd name="connsiteY35" fmla="*/ 0 h 539060"/>
              <a:gd name="connsiteX36" fmla="*/ 305246 w 1382971"/>
              <a:gd name="connsiteY36" fmla="*/ 0 h 539060"/>
              <a:gd name="connsiteX37" fmla="*/ 330869 w 1382971"/>
              <a:gd name="connsiteY37" fmla="*/ 10595 h 539060"/>
              <a:gd name="connsiteX38" fmla="*/ 565393 w 1382971"/>
              <a:gd name="connsiteY38" fmla="*/ 243941 h 539060"/>
              <a:gd name="connsiteX39" fmla="*/ 565393 w 1382971"/>
              <a:gd name="connsiteY39" fmla="*/ 295024 h 539060"/>
              <a:gd name="connsiteX40" fmla="*/ 330869 w 1382971"/>
              <a:gd name="connsiteY40" fmla="*/ 528447 h 539060"/>
              <a:gd name="connsiteX41" fmla="*/ 305246 w 1382971"/>
              <a:gd name="connsiteY41" fmla="*/ 539060 h 539060"/>
              <a:gd name="connsiteX42" fmla="*/ 279622 w 1382971"/>
              <a:gd name="connsiteY42" fmla="*/ 528447 h 539060"/>
              <a:gd name="connsiteX43" fmla="*/ 279622 w 1382971"/>
              <a:gd name="connsiteY43" fmla="*/ 477364 h 539060"/>
              <a:gd name="connsiteX44" fmla="*/ 488446 w 1382971"/>
              <a:gd name="connsiteY44" fmla="*/ 269444 h 539060"/>
              <a:gd name="connsiteX45" fmla="*/ 279622 w 1382971"/>
              <a:gd name="connsiteY45" fmla="*/ 61601 h 539060"/>
              <a:gd name="connsiteX46" fmla="*/ 279622 w 1382971"/>
              <a:gd name="connsiteY46" fmla="*/ 10595 h 539060"/>
              <a:gd name="connsiteX47" fmla="*/ 305246 w 1382971"/>
              <a:gd name="connsiteY47" fmla="*/ 0 h 539060"/>
              <a:gd name="connsiteX48" fmla="*/ 36268 w 1382971"/>
              <a:gd name="connsiteY48" fmla="*/ 0 h 539060"/>
              <a:gd name="connsiteX49" fmla="*/ 61891 w 1382971"/>
              <a:gd name="connsiteY49" fmla="*/ 10595 h 539060"/>
              <a:gd name="connsiteX50" fmla="*/ 296415 w 1382971"/>
              <a:gd name="connsiteY50" fmla="*/ 243941 h 539060"/>
              <a:gd name="connsiteX51" fmla="*/ 296415 w 1382971"/>
              <a:gd name="connsiteY51" fmla="*/ 295024 h 539060"/>
              <a:gd name="connsiteX52" fmla="*/ 61891 w 1382971"/>
              <a:gd name="connsiteY52" fmla="*/ 528447 h 539060"/>
              <a:gd name="connsiteX53" fmla="*/ 36268 w 1382971"/>
              <a:gd name="connsiteY53" fmla="*/ 539060 h 539060"/>
              <a:gd name="connsiteX54" fmla="*/ 10644 w 1382971"/>
              <a:gd name="connsiteY54" fmla="*/ 528447 h 539060"/>
              <a:gd name="connsiteX55" fmla="*/ 10644 w 1382971"/>
              <a:gd name="connsiteY55" fmla="*/ 477364 h 539060"/>
              <a:gd name="connsiteX56" fmla="*/ 219468 w 1382971"/>
              <a:gd name="connsiteY56" fmla="*/ 269444 h 539060"/>
              <a:gd name="connsiteX57" fmla="*/ 10644 w 1382971"/>
              <a:gd name="connsiteY57" fmla="*/ 61601 h 539060"/>
              <a:gd name="connsiteX58" fmla="*/ 10644 w 1382971"/>
              <a:gd name="connsiteY58" fmla="*/ 10595 h 539060"/>
              <a:gd name="connsiteX59" fmla="*/ 36268 w 1382971"/>
              <a:gd name="connsiteY59" fmla="*/ 0 h 53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82971" h="539060">
                <a:moveTo>
                  <a:pt x="1112179" y="0"/>
                </a:moveTo>
                <a:cubicBezTo>
                  <a:pt x="1121462" y="0"/>
                  <a:pt x="1130745" y="3532"/>
                  <a:pt x="1137803" y="10595"/>
                </a:cubicBezTo>
                <a:lnTo>
                  <a:pt x="1372327" y="243941"/>
                </a:lnTo>
                <a:cubicBezTo>
                  <a:pt x="1386519" y="258067"/>
                  <a:pt x="1386519" y="280898"/>
                  <a:pt x="1372327" y="295024"/>
                </a:cubicBezTo>
                <a:lnTo>
                  <a:pt x="1137803" y="528447"/>
                </a:lnTo>
                <a:cubicBezTo>
                  <a:pt x="1130745" y="535548"/>
                  <a:pt x="1121462" y="539060"/>
                  <a:pt x="1112179" y="539060"/>
                </a:cubicBezTo>
                <a:cubicBezTo>
                  <a:pt x="1102896" y="539060"/>
                  <a:pt x="1093614" y="535471"/>
                  <a:pt x="1086556" y="528447"/>
                </a:cubicBezTo>
                <a:cubicBezTo>
                  <a:pt x="1072363" y="514321"/>
                  <a:pt x="1072363" y="491490"/>
                  <a:pt x="1086556" y="477364"/>
                </a:cubicBezTo>
                <a:lnTo>
                  <a:pt x="1295379" y="269444"/>
                </a:lnTo>
                <a:lnTo>
                  <a:pt x="1086556" y="61601"/>
                </a:lnTo>
                <a:cubicBezTo>
                  <a:pt x="1072363" y="47551"/>
                  <a:pt x="1072440" y="24720"/>
                  <a:pt x="1086556" y="10595"/>
                </a:cubicBezTo>
                <a:cubicBezTo>
                  <a:pt x="1093614" y="3532"/>
                  <a:pt x="1102896" y="0"/>
                  <a:pt x="1112179" y="0"/>
                </a:cubicBezTo>
                <a:close/>
                <a:moveTo>
                  <a:pt x="843202" y="0"/>
                </a:moveTo>
                <a:cubicBezTo>
                  <a:pt x="852485" y="0"/>
                  <a:pt x="861768" y="3532"/>
                  <a:pt x="868825" y="10595"/>
                </a:cubicBezTo>
                <a:lnTo>
                  <a:pt x="1103350" y="243941"/>
                </a:lnTo>
                <a:cubicBezTo>
                  <a:pt x="1117542" y="258067"/>
                  <a:pt x="1117542" y="280898"/>
                  <a:pt x="1103350" y="295024"/>
                </a:cubicBezTo>
                <a:lnTo>
                  <a:pt x="868825" y="528447"/>
                </a:lnTo>
                <a:cubicBezTo>
                  <a:pt x="861768" y="535548"/>
                  <a:pt x="852485" y="539060"/>
                  <a:pt x="843202" y="539060"/>
                </a:cubicBezTo>
                <a:cubicBezTo>
                  <a:pt x="833919" y="539060"/>
                  <a:pt x="824636" y="535471"/>
                  <a:pt x="817578" y="528447"/>
                </a:cubicBezTo>
                <a:cubicBezTo>
                  <a:pt x="803386" y="514321"/>
                  <a:pt x="803386" y="491490"/>
                  <a:pt x="817578" y="477364"/>
                </a:cubicBezTo>
                <a:lnTo>
                  <a:pt x="1026402" y="269444"/>
                </a:lnTo>
                <a:lnTo>
                  <a:pt x="817578" y="61601"/>
                </a:lnTo>
                <a:cubicBezTo>
                  <a:pt x="803386" y="47551"/>
                  <a:pt x="803463" y="24720"/>
                  <a:pt x="817578" y="10595"/>
                </a:cubicBezTo>
                <a:cubicBezTo>
                  <a:pt x="824636" y="3532"/>
                  <a:pt x="833919" y="0"/>
                  <a:pt x="843202" y="0"/>
                </a:cubicBezTo>
                <a:close/>
                <a:moveTo>
                  <a:pt x="574224" y="0"/>
                </a:moveTo>
                <a:cubicBezTo>
                  <a:pt x="583507" y="0"/>
                  <a:pt x="592790" y="3532"/>
                  <a:pt x="599847" y="10595"/>
                </a:cubicBezTo>
                <a:lnTo>
                  <a:pt x="834371" y="243941"/>
                </a:lnTo>
                <a:cubicBezTo>
                  <a:pt x="848564" y="258067"/>
                  <a:pt x="848564" y="280898"/>
                  <a:pt x="834371" y="295024"/>
                </a:cubicBezTo>
                <a:lnTo>
                  <a:pt x="599847" y="528447"/>
                </a:lnTo>
                <a:cubicBezTo>
                  <a:pt x="592790" y="535548"/>
                  <a:pt x="583507" y="539060"/>
                  <a:pt x="574224" y="539060"/>
                </a:cubicBezTo>
                <a:cubicBezTo>
                  <a:pt x="564941" y="539060"/>
                  <a:pt x="555658" y="535471"/>
                  <a:pt x="548600" y="528447"/>
                </a:cubicBezTo>
                <a:cubicBezTo>
                  <a:pt x="534408" y="514321"/>
                  <a:pt x="534408" y="491490"/>
                  <a:pt x="548600" y="477364"/>
                </a:cubicBezTo>
                <a:lnTo>
                  <a:pt x="757424" y="269444"/>
                </a:lnTo>
                <a:lnTo>
                  <a:pt x="548600" y="61601"/>
                </a:lnTo>
                <a:cubicBezTo>
                  <a:pt x="534408" y="47551"/>
                  <a:pt x="534484" y="24720"/>
                  <a:pt x="548600" y="10595"/>
                </a:cubicBezTo>
                <a:cubicBezTo>
                  <a:pt x="555658" y="3532"/>
                  <a:pt x="564941" y="0"/>
                  <a:pt x="574224" y="0"/>
                </a:cubicBezTo>
                <a:close/>
                <a:moveTo>
                  <a:pt x="305246" y="0"/>
                </a:moveTo>
                <a:cubicBezTo>
                  <a:pt x="314529" y="0"/>
                  <a:pt x="323811" y="3532"/>
                  <a:pt x="330869" y="10595"/>
                </a:cubicBezTo>
                <a:lnTo>
                  <a:pt x="565393" y="243941"/>
                </a:lnTo>
                <a:cubicBezTo>
                  <a:pt x="579586" y="258067"/>
                  <a:pt x="579586" y="280898"/>
                  <a:pt x="565393" y="295024"/>
                </a:cubicBezTo>
                <a:lnTo>
                  <a:pt x="330869" y="528447"/>
                </a:lnTo>
                <a:cubicBezTo>
                  <a:pt x="323811" y="535548"/>
                  <a:pt x="314529" y="539060"/>
                  <a:pt x="305246" y="539060"/>
                </a:cubicBezTo>
                <a:cubicBezTo>
                  <a:pt x="295963" y="539060"/>
                  <a:pt x="286680" y="535471"/>
                  <a:pt x="279622" y="528447"/>
                </a:cubicBezTo>
                <a:cubicBezTo>
                  <a:pt x="265430" y="514321"/>
                  <a:pt x="265430" y="491490"/>
                  <a:pt x="279622" y="477364"/>
                </a:cubicBezTo>
                <a:lnTo>
                  <a:pt x="488446" y="269444"/>
                </a:lnTo>
                <a:lnTo>
                  <a:pt x="279622" y="61601"/>
                </a:lnTo>
                <a:cubicBezTo>
                  <a:pt x="265430" y="47551"/>
                  <a:pt x="265506" y="24720"/>
                  <a:pt x="279622" y="10595"/>
                </a:cubicBezTo>
                <a:cubicBezTo>
                  <a:pt x="286680" y="3532"/>
                  <a:pt x="295963" y="0"/>
                  <a:pt x="305246" y="0"/>
                </a:cubicBezTo>
                <a:close/>
                <a:moveTo>
                  <a:pt x="36268" y="0"/>
                </a:moveTo>
                <a:cubicBezTo>
                  <a:pt x="45551" y="0"/>
                  <a:pt x="54833" y="3532"/>
                  <a:pt x="61891" y="10595"/>
                </a:cubicBezTo>
                <a:lnTo>
                  <a:pt x="296415" y="243941"/>
                </a:lnTo>
                <a:cubicBezTo>
                  <a:pt x="310608" y="258067"/>
                  <a:pt x="310608" y="280898"/>
                  <a:pt x="296415" y="295024"/>
                </a:cubicBezTo>
                <a:lnTo>
                  <a:pt x="61891" y="528447"/>
                </a:lnTo>
                <a:cubicBezTo>
                  <a:pt x="54833" y="535548"/>
                  <a:pt x="45551" y="539060"/>
                  <a:pt x="36268" y="539060"/>
                </a:cubicBezTo>
                <a:cubicBezTo>
                  <a:pt x="26985" y="539060"/>
                  <a:pt x="17702" y="535471"/>
                  <a:pt x="10644" y="528447"/>
                </a:cubicBezTo>
                <a:cubicBezTo>
                  <a:pt x="-3548" y="514321"/>
                  <a:pt x="-3548" y="491490"/>
                  <a:pt x="10644" y="477364"/>
                </a:cubicBezTo>
                <a:lnTo>
                  <a:pt x="219468" y="269444"/>
                </a:lnTo>
                <a:lnTo>
                  <a:pt x="10644" y="61601"/>
                </a:lnTo>
                <a:cubicBezTo>
                  <a:pt x="-3548" y="47551"/>
                  <a:pt x="-3472" y="24720"/>
                  <a:pt x="10644" y="10595"/>
                </a:cubicBezTo>
                <a:cubicBezTo>
                  <a:pt x="17702" y="3532"/>
                  <a:pt x="26985" y="0"/>
                  <a:pt x="36268" y="0"/>
                </a:cubicBezTo>
                <a:close/>
              </a:path>
            </a:pathLst>
          </a:custGeom>
          <a:gradFill>
            <a:gsLst>
              <a:gs pos="0">
                <a:schemeClr val="accent3"/>
              </a:gs>
              <a:gs pos="100000">
                <a:schemeClr val="accent1"/>
              </a:gs>
            </a:gsLst>
            <a:lin ang="4200000" scaled="0"/>
          </a:gradFill>
          <a:ln w="9525"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1C8C8F02-B5EA-B45C-4352-CDCF65AB9C50}"/>
              </a:ext>
            </a:extLst>
          </p:cNvPr>
          <p:cNvSpPr/>
          <p:nvPr userDrawn="1"/>
        </p:nvSpPr>
        <p:spPr>
          <a:xfrm rot="10800000">
            <a:off x="6520296" y="3910252"/>
            <a:ext cx="1130011" cy="440461"/>
          </a:xfrm>
          <a:custGeom>
            <a:avLst/>
            <a:gdLst>
              <a:gd name="connsiteX0" fmla="*/ 1112179 w 1382971"/>
              <a:gd name="connsiteY0" fmla="*/ 0 h 539060"/>
              <a:gd name="connsiteX1" fmla="*/ 1137803 w 1382971"/>
              <a:gd name="connsiteY1" fmla="*/ 10595 h 539060"/>
              <a:gd name="connsiteX2" fmla="*/ 1372327 w 1382971"/>
              <a:gd name="connsiteY2" fmla="*/ 243941 h 539060"/>
              <a:gd name="connsiteX3" fmla="*/ 1372327 w 1382971"/>
              <a:gd name="connsiteY3" fmla="*/ 295024 h 539060"/>
              <a:gd name="connsiteX4" fmla="*/ 1137803 w 1382971"/>
              <a:gd name="connsiteY4" fmla="*/ 528447 h 539060"/>
              <a:gd name="connsiteX5" fmla="*/ 1112179 w 1382971"/>
              <a:gd name="connsiteY5" fmla="*/ 539060 h 539060"/>
              <a:gd name="connsiteX6" fmla="*/ 1086556 w 1382971"/>
              <a:gd name="connsiteY6" fmla="*/ 528447 h 539060"/>
              <a:gd name="connsiteX7" fmla="*/ 1086556 w 1382971"/>
              <a:gd name="connsiteY7" fmla="*/ 477364 h 539060"/>
              <a:gd name="connsiteX8" fmla="*/ 1295379 w 1382971"/>
              <a:gd name="connsiteY8" fmla="*/ 269444 h 539060"/>
              <a:gd name="connsiteX9" fmla="*/ 1086556 w 1382971"/>
              <a:gd name="connsiteY9" fmla="*/ 61601 h 539060"/>
              <a:gd name="connsiteX10" fmla="*/ 1086556 w 1382971"/>
              <a:gd name="connsiteY10" fmla="*/ 10595 h 539060"/>
              <a:gd name="connsiteX11" fmla="*/ 1112179 w 1382971"/>
              <a:gd name="connsiteY11" fmla="*/ 0 h 539060"/>
              <a:gd name="connsiteX12" fmla="*/ 843202 w 1382971"/>
              <a:gd name="connsiteY12" fmla="*/ 0 h 539060"/>
              <a:gd name="connsiteX13" fmla="*/ 868825 w 1382971"/>
              <a:gd name="connsiteY13" fmla="*/ 10595 h 539060"/>
              <a:gd name="connsiteX14" fmla="*/ 1103350 w 1382971"/>
              <a:gd name="connsiteY14" fmla="*/ 243941 h 539060"/>
              <a:gd name="connsiteX15" fmla="*/ 1103350 w 1382971"/>
              <a:gd name="connsiteY15" fmla="*/ 295024 h 539060"/>
              <a:gd name="connsiteX16" fmla="*/ 868825 w 1382971"/>
              <a:gd name="connsiteY16" fmla="*/ 528447 h 539060"/>
              <a:gd name="connsiteX17" fmla="*/ 843202 w 1382971"/>
              <a:gd name="connsiteY17" fmla="*/ 539060 h 539060"/>
              <a:gd name="connsiteX18" fmla="*/ 817578 w 1382971"/>
              <a:gd name="connsiteY18" fmla="*/ 528447 h 539060"/>
              <a:gd name="connsiteX19" fmla="*/ 817578 w 1382971"/>
              <a:gd name="connsiteY19" fmla="*/ 477364 h 539060"/>
              <a:gd name="connsiteX20" fmla="*/ 1026402 w 1382971"/>
              <a:gd name="connsiteY20" fmla="*/ 269444 h 539060"/>
              <a:gd name="connsiteX21" fmla="*/ 817578 w 1382971"/>
              <a:gd name="connsiteY21" fmla="*/ 61601 h 539060"/>
              <a:gd name="connsiteX22" fmla="*/ 817578 w 1382971"/>
              <a:gd name="connsiteY22" fmla="*/ 10595 h 539060"/>
              <a:gd name="connsiteX23" fmla="*/ 843202 w 1382971"/>
              <a:gd name="connsiteY23" fmla="*/ 0 h 539060"/>
              <a:gd name="connsiteX24" fmla="*/ 574224 w 1382971"/>
              <a:gd name="connsiteY24" fmla="*/ 0 h 539060"/>
              <a:gd name="connsiteX25" fmla="*/ 599847 w 1382971"/>
              <a:gd name="connsiteY25" fmla="*/ 10595 h 539060"/>
              <a:gd name="connsiteX26" fmla="*/ 834371 w 1382971"/>
              <a:gd name="connsiteY26" fmla="*/ 243941 h 539060"/>
              <a:gd name="connsiteX27" fmla="*/ 834371 w 1382971"/>
              <a:gd name="connsiteY27" fmla="*/ 295024 h 539060"/>
              <a:gd name="connsiteX28" fmla="*/ 599847 w 1382971"/>
              <a:gd name="connsiteY28" fmla="*/ 528447 h 539060"/>
              <a:gd name="connsiteX29" fmla="*/ 574224 w 1382971"/>
              <a:gd name="connsiteY29" fmla="*/ 539060 h 539060"/>
              <a:gd name="connsiteX30" fmla="*/ 548600 w 1382971"/>
              <a:gd name="connsiteY30" fmla="*/ 528447 h 539060"/>
              <a:gd name="connsiteX31" fmla="*/ 548600 w 1382971"/>
              <a:gd name="connsiteY31" fmla="*/ 477364 h 539060"/>
              <a:gd name="connsiteX32" fmla="*/ 757424 w 1382971"/>
              <a:gd name="connsiteY32" fmla="*/ 269444 h 539060"/>
              <a:gd name="connsiteX33" fmla="*/ 548600 w 1382971"/>
              <a:gd name="connsiteY33" fmla="*/ 61601 h 539060"/>
              <a:gd name="connsiteX34" fmla="*/ 548600 w 1382971"/>
              <a:gd name="connsiteY34" fmla="*/ 10595 h 539060"/>
              <a:gd name="connsiteX35" fmla="*/ 574224 w 1382971"/>
              <a:gd name="connsiteY35" fmla="*/ 0 h 539060"/>
              <a:gd name="connsiteX36" fmla="*/ 305246 w 1382971"/>
              <a:gd name="connsiteY36" fmla="*/ 0 h 539060"/>
              <a:gd name="connsiteX37" fmla="*/ 330869 w 1382971"/>
              <a:gd name="connsiteY37" fmla="*/ 10595 h 539060"/>
              <a:gd name="connsiteX38" fmla="*/ 565393 w 1382971"/>
              <a:gd name="connsiteY38" fmla="*/ 243941 h 539060"/>
              <a:gd name="connsiteX39" fmla="*/ 565393 w 1382971"/>
              <a:gd name="connsiteY39" fmla="*/ 295024 h 539060"/>
              <a:gd name="connsiteX40" fmla="*/ 330869 w 1382971"/>
              <a:gd name="connsiteY40" fmla="*/ 528447 h 539060"/>
              <a:gd name="connsiteX41" fmla="*/ 305246 w 1382971"/>
              <a:gd name="connsiteY41" fmla="*/ 539060 h 539060"/>
              <a:gd name="connsiteX42" fmla="*/ 279622 w 1382971"/>
              <a:gd name="connsiteY42" fmla="*/ 528447 h 539060"/>
              <a:gd name="connsiteX43" fmla="*/ 279622 w 1382971"/>
              <a:gd name="connsiteY43" fmla="*/ 477364 h 539060"/>
              <a:gd name="connsiteX44" fmla="*/ 488446 w 1382971"/>
              <a:gd name="connsiteY44" fmla="*/ 269444 h 539060"/>
              <a:gd name="connsiteX45" fmla="*/ 279622 w 1382971"/>
              <a:gd name="connsiteY45" fmla="*/ 61601 h 539060"/>
              <a:gd name="connsiteX46" fmla="*/ 279622 w 1382971"/>
              <a:gd name="connsiteY46" fmla="*/ 10595 h 539060"/>
              <a:gd name="connsiteX47" fmla="*/ 305246 w 1382971"/>
              <a:gd name="connsiteY47" fmla="*/ 0 h 539060"/>
              <a:gd name="connsiteX48" fmla="*/ 36268 w 1382971"/>
              <a:gd name="connsiteY48" fmla="*/ 0 h 539060"/>
              <a:gd name="connsiteX49" fmla="*/ 61891 w 1382971"/>
              <a:gd name="connsiteY49" fmla="*/ 10595 h 539060"/>
              <a:gd name="connsiteX50" fmla="*/ 296415 w 1382971"/>
              <a:gd name="connsiteY50" fmla="*/ 243941 h 539060"/>
              <a:gd name="connsiteX51" fmla="*/ 296415 w 1382971"/>
              <a:gd name="connsiteY51" fmla="*/ 295024 h 539060"/>
              <a:gd name="connsiteX52" fmla="*/ 61891 w 1382971"/>
              <a:gd name="connsiteY52" fmla="*/ 528447 h 539060"/>
              <a:gd name="connsiteX53" fmla="*/ 36268 w 1382971"/>
              <a:gd name="connsiteY53" fmla="*/ 539060 h 539060"/>
              <a:gd name="connsiteX54" fmla="*/ 10644 w 1382971"/>
              <a:gd name="connsiteY54" fmla="*/ 528447 h 539060"/>
              <a:gd name="connsiteX55" fmla="*/ 10644 w 1382971"/>
              <a:gd name="connsiteY55" fmla="*/ 477364 h 539060"/>
              <a:gd name="connsiteX56" fmla="*/ 219468 w 1382971"/>
              <a:gd name="connsiteY56" fmla="*/ 269444 h 539060"/>
              <a:gd name="connsiteX57" fmla="*/ 10644 w 1382971"/>
              <a:gd name="connsiteY57" fmla="*/ 61601 h 539060"/>
              <a:gd name="connsiteX58" fmla="*/ 10644 w 1382971"/>
              <a:gd name="connsiteY58" fmla="*/ 10595 h 539060"/>
              <a:gd name="connsiteX59" fmla="*/ 36268 w 1382971"/>
              <a:gd name="connsiteY59" fmla="*/ 0 h 53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82971" h="539060">
                <a:moveTo>
                  <a:pt x="1112179" y="0"/>
                </a:moveTo>
                <a:cubicBezTo>
                  <a:pt x="1121462" y="0"/>
                  <a:pt x="1130745" y="3532"/>
                  <a:pt x="1137803" y="10595"/>
                </a:cubicBezTo>
                <a:lnTo>
                  <a:pt x="1372327" y="243941"/>
                </a:lnTo>
                <a:cubicBezTo>
                  <a:pt x="1386519" y="258067"/>
                  <a:pt x="1386519" y="280898"/>
                  <a:pt x="1372327" y="295024"/>
                </a:cubicBezTo>
                <a:lnTo>
                  <a:pt x="1137803" y="528447"/>
                </a:lnTo>
                <a:cubicBezTo>
                  <a:pt x="1130745" y="535548"/>
                  <a:pt x="1121462" y="539060"/>
                  <a:pt x="1112179" y="539060"/>
                </a:cubicBezTo>
                <a:cubicBezTo>
                  <a:pt x="1102896" y="539060"/>
                  <a:pt x="1093614" y="535471"/>
                  <a:pt x="1086556" y="528447"/>
                </a:cubicBezTo>
                <a:cubicBezTo>
                  <a:pt x="1072363" y="514321"/>
                  <a:pt x="1072363" y="491490"/>
                  <a:pt x="1086556" y="477364"/>
                </a:cubicBezTo>
                <a:lnTo>
                  <a:pt x="1295379" y="269444"/>
                </a:lnTo>
                <a:lnTo>
                  <a:pt x="1086556" y="61601"/>
                </a:lnTo>
                <a:cubicBezTo>
                  <a:pt x="1072363" y="47551"/>
                  <a:pt x="1072440" y="24720"/>
                  <a:pt x="1086556" y="10595"/>
                </a:cubicBezTo>
                <a:cubicBezTo>
                  <a:pt x="1093614" y="3532"/>
                  <a:pt x="1102896" y="0"/>
                  <a:pt x="1112179" y="0"/>
                </a:cubicBezTo>
                <a:close/>
                <a:moveTo>
                  <a:pt x="843202" y="0"/>
                </a:moveTo>
                <a:cubicBezTo>
                  <a:pt x="852485" y="0"/>
                  <a:pt x="861768" y="3532"/>
                  <a:pt x="868825" y="10595"/>
                </a:cubicBezTo>
                <a:lnTo>
                  <a:pt x="1103350" y="243941"/>
                </a:lnTo>
                <a:cubicBezTo>
                  <a:pt x="1117542" y="258067"/>
                  <a:pt x="1117542" y="280898"/>
                  <a:pt x="1103350" y="295024"/>
                </a:cubicBezTo>
                <a:lnTo>
                  <a:pt x="868825" y="528447"/>
                </a:lnTo>
                <a:cubicBezTo>
                  <a:pt x="861768" y="535548"/>
                  <a:pt x="852485" y="539060"/>
                  <a:pt x="843202" y="539060"/>
                </a:cubicBezTo>
                <a:cubicBezTo>
                  <a:pt x="833919" y="539060"/>
                  <a:pt x="824636" y="535471"/>
                  <a:pt x="817578" y="528447"/>
                </a:cubicBezTo>
                <a:cubicBezTo>
                  <a:pt x="803386" y="514321"/>
                  <a:pt x="803386" y="491490"/>
                  <a:pt x="817578" y="477364"/>
                </a:cubicBezTo>
                <a:lnTo>
                  <a:pt x="1026402" y="269444"/>
                </a:lnTo>
                <a:lnTo>
                  <a:pt x="817578" y="61601"/>
                </a:lnTo>
                <a:cubicBezTo>
                  <a:pt x="803386" y="47551"/>
                  <a:pt x="803463" y="24720"/>
                  <a:pt x="817578" y="10595"/>
                </a:cubicBezTo>
                <a:cubicBezTo>
                  <a:pt x="824636" y="3532"/>
                  <a:pt x="833919" y="0"/>
                  <a:pt x="843202" y="0"/>
                </a:cubicBezTo>
                <a:close/>
                <a:moveTo>
                  <a:pt x="574224" y="0"/>
                </a:moveTo>
                <a:cubicBezTo>
                  <a:pt x="583507" y="0"/>
                  <a:pt x="592790" y="3532"/>
                  <a:pt x="599847" y="10595"/>
                </a:cubicBezTo>
                <a:lnTo>
                  <a:pt x="834371" y="243941"/>
                </a:lnTo>
                <a:cubicBezTo>
                  <a:pt x="848564" y="258067"/>
                  <a:pt x="848564" y="280898"/>
                  <a:pt x="834371" y="295024"/>
                </a:cubicBezTo>
                <a:lnTo>
                  <a:pt x="599847" y="528447"/>
                </a:lnTo>
                <a:cubicBezTo>
                  <a:pt x="592790" y="535548"/>
                  <a:pt x="583507" y="539060"/>
                  <a:pt x="574224" y="539060"/>
                </a:cubicBezTo>
                <a:cubicBezTo>
                  <a:pt x="564941" y="539060"/>
                  <a:pt x="555658" y="535471"/>
                  <a:pt x="548600" y="528447"/>
                </a:cubicBezTo>
                <a:cubicBezTo>
                  <a:pt x="534408" y="514321"/>
                  <a:pt x="534408" y="491490"/>
                  <a:pt x="548600" y="477364"/>
                </a:cubicBezTo>
                <a:lnTo>
                  <a:pt x="757424" y="269444"/>
                </a:lnTo>
                <a:lnTo>
                  <a:pt x="548600" y="61601"/>
                </a:lnTo>
                <a:cubicBezTo>
                  <a:pt x="534408" y="47551"/>
                  <a:pt x="534484" y="24720"/>
                  <a:pt x="548600" y="10595"/>
                </a:cubicBezTo>
                <a:cubicBezTo>
                  <a:pt x="555658" y="3532"/>
                  <a:pt x="564941" y="0"/>
                  <a:pt x="574224" y="0"/>
                </a:cubicBezTo>
                <a:close/>
                <a:moveTo>
                  <a:pt x="305246" y="0"/>
                </a:moveTo>
                <a:cubicBezTo>
                  <a:pt x="314529" y="0"/>
                  <a:pt x="323811" y="3532"/>
                  <a:pt x="330869" y="10595"/>
                </a:cubicBezTo>
                <a:lnTo>
                  <a:pt x="565393" y="243941"/>
                </a:lnTo>
                <a:cubicBezTo>
                  <a:pt x="579586" y="258067"/>
                  <a:pt x="579586" y="280898"/>
                  <a:pt x="565393" y="295024"/>
                </a:cubicBezTo>
                <a:lnTo>
                  <a:pt x="330869" y="528447"/>
                </a:lnTo>
                <a:cubicBezTo>
                  <a:pt x="323811" y="535548"/>
                  <a:pt x="314529" y="539060"/>
                  <a:pt x="305246" y="539060"/>
                </a:cubicBezTo>
                <a:cubicBezTo>
                  <a:pt x="295963" y="539060"/>
                  <a:pt x="286680" y="535471"/>
                  <a:pt x="279622" y="528447"/>
                </a:cubicBezTo>
                <a:cubicBezTo>
                  <a:pt x="265430" y="514321"/>
                  <a:pt x="265430" y="491490"/>
                  <a:pt x="279622" y="477364"/>
                </a:cubicBezTo>
                <a:lnTo>
                  <a:pt x="488446" y="269444"/>
                </a:lnTo>
                <a:lnTo>
                  <a:pt x="279622" y="61601"/>
                </a:lnTo>
                <a:cubicBezTo>
                  <a:pt x="265430" y="47551"/>
                  <a:pt x="265506" y="24720"/>
                  <a:pt x="279622" y="10595"/>
                </a:cubicBezTo>
                <a:cubicBezTo>
                  <a:pt x="286680" y="3532"/>
                  <a:pt x="295963" y="0"/>
                  <a:pt x="305246" y="0"/>
                </a:cubicBezTo>
                <a:close/>
                <a:moveTo>
                  <a:pt x="36268" y="0"/>
                </a:moveTo>
                <a:cubicBezTo>
                  <a:pt x="45551" y="0"/>
                  <a:pt x="54833" y="3532"/>
                  <a:pt x="61891" y="10595"/>
                </a:cubicBezTo>
                <a:lnTo>
                  <a:pt x="296415" y="243941"/>
                </a:lnTo>
                <a:cubicBezTo>
                  <a:pt x="310608" y="258067"/>
                  <a:pt x="310608" y="280898"/>
                  <a:pt x="296415" y="295024"/>
                </a:cubicBezTo>
                <a:lnTo>
                  <a:pt x="61891" y="528447"/>
                </a:lnTo>
                <a:cubicBezTo>
                  <a:pt x="54833" y="535548"/>
                  <a:pt x="45551" y="539060"/>
                  <a:pt x="36268" y="539060"/>
                </a:cubicBezTo>
                <a:cubicBezTo>
                  <a:pt x="26985" y="539060"/>
                  <a:pt x="17702" y="535471"/>
                  <a:pt x="10644" y="528447"/>
                </a:cubicBezTo>
                <a:cubicBezTo>
                  <a:pt x="-3548" y="514321"/>
                  <a:pt x="-3548" y="491490"/>
                  <a:pt x="10644" y="477364"/>
                </a:cubicBezTo>
                <a:lnTo>
                  <a:pt x="219468" y="269444"/>
                </a:lnTo>
                <a:lnTo>
                  <a:pt x="10644" y="61601"/>
                </a:lnTo>
                <a:cubicBezTo>
                  <a:pt x="-3548" y="47551"/>
                  <a:pt x="-3472" y="24720"/>
                  <a:pt x="10644" y="10595"/>
                </a:cubicBezTo>
                <a:cubicBezTo>
                  <a:pt x="17702" y="3532"/>
                  <a:pt x="26985" y="0"/>
                  <a:pt x="36268" y="0"/>
                </a:cubicBezTo>
                <a:close/>
              </a:path>
            </a:pathLst>
          </a:custGeom>
          <a:gradFill>
            <a:gsLst>
              <a:gs pos="0">
                <a:schemeClr val="accent3"/>
              </a:gs>
              <a:gs pos="100000">
                <a:schemeClr val="accent1"/>
              </a:gs>
            </a:gsLst>
            <a:lin ang="12300000" scaled="0"/>
          </a:gradFill>
          <a:ln w="9525" cap="flat">
            <a:noFill/>
            <a:prstDash val="solid"/>
            <a:miter/>
          </a:ln>
        </p:spPr>
        <p:txBody>
          <a:bodyPr rtlCol="0" anchor="ctr"/>
          <a:lstStyle/>
          <a:p>
            <a:endParaRPr lang="en-US" dirty="0"/>
          </a:p>
        </p:txBody>
      </p:sp>
      <p:sp>
        <p:nvSpPr>
          <p:cNvPr id="9" name="Text Placeholder 8">
            <a:extLst>
              <a:ext uri="{FF2B5EF4-FFF2-40B4-BE49-F238E27FC236}">
                <a16:creationId xmlns:a16="http://schemas.microsoft.com/office/drawing/2014/main" id="{DCFBFEA4-EDA2-5CE9-A870-8105E69B517B}"/>
              </a:ext>
            </a:extLst>
          </p:cNvPr>
          <p:cNvSpPr>
            <a:spLocks noGrp="1"/>
          </p:cNvSpPr>
          <p:nvPr>
            <p:ph type="body" sz="quarter" idx="15"/>
          </p:nvPr>
        </p:nvSpPr>
        <p:spPr>
          <a:xfrm>
            <a:off x="2739231" y="3816350"/>
            <a:ext cx="3665538" cy="612775"/>
          </a:xfrm>
          <a:prstGeom prst="rect">
            <a:avLst/>
          </a:prstGeom>
        </p:spPr>
        <p:txBody>
          <a:bodyPr lIns="0" tIns="0" rIns="0" bIns="0" anchor="ctr"/>
          <a:lstStyle>
            <a:lvl1pPr marL="0" indent="0" algn="ctr">
              <a:buNone/>
              <a:defRPr sz="1600" b="1">
                <a:solidFill>
                  <a:schemeClr val="accent3"/>
                </a:solidFill>
              </a:defRPr>
            </a:lvl1pPr>
            <a:lvl2pPr marL="457200" indent="0" algn="ctr">
              <a:buNone/>
              <a:defRPr sz="1600" b="1">
                <a:solidFill>
                  <a:schemeClr val="accent3"/>
                </a:solidFill>
              </a:defRPr>
            </a:lvl2pPr>
            <a:lvl3pPr marL="914400" indent="0" algn="ctr">
              <a:buNone/>
              <a:defRPr sz="1600" b="1">
                <a:solidFill>
                  <a:schemeClr val="accent3"/>
                </a:solidFill>
              </a:defRPr>
            </a:lvl3pPr>
            <a:lvl4pPr marL="1371600" indent="0" algn="ctr">
              <a:buNone/>
              <a:defRPr sz="1600" b="1">
                <a:solidFill>
                  <a:schemeClr val="accent3"/>
                </a:solidFill>
              </a:defRPr>
            </a:lvl4pPr>
            <a:lvl5pPr marL="1828800" indent="0" algn="ctr">
              <a:buNone/>
              <a:defRPr sz="1600" b="1">
                <a:solidFill>
                  <a:schemeClr val="accent3"/>
                </a:solidFill>
              </a:defRPr>
            </a:lvl5pPr>
          </a:lstStyle>
          <a:p>
            <a:pPr lvl="0"/>
            <a:r>
              <a:rPr lang="en-US" dirty="0"/>
              <a:t>Click to edit Master text styles</a:t>
            </a:r>
          </a:p>
        </p:txBody>
      </p:sp>
    </p:spTree>
    <p:extLst>
      <p:ext uri="{BB962C8B-B14F-4D97-AF65-F5344CB8AC3E}">
        <p14:creationId xmlns:p14="http://schemas.microsoft.com/office/powerpoint/2010/main" val="42532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Z-NET-title-text-importa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B720D-B1AF-B201-80A0-654D5520D327}"/>
              </a:ext>
            </a:extLst>
          </p:cNvPr>
          <p:cNvSpPr/>
          <p:nvPr userDrawn="1"/>
        </p:nvSpPr>
        <p:spPr>
          <a:xfrm>
            <a:off x="0" y="3621233"/>
            <a:ext cx="9144000" cy="8302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2952750"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7304808" y="246065"/>
            <a:ext cx="1642429" cy="442794"/>
          </a:xfrm>
          <a:prstGeom prst="rect">
            <a:avLst/>
          </a:prstGeom>
        </p:spPr>
      </p:pic>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199" y="1652588"/>
            <a:ext cx="8153401" cy="742950"/>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Freeform 2">
            <a:extLst>
              <a:ext uri="{FF2B5EF4-FFF2-40B4-BE49-F238E27FC236}">
                <a16:creationId xmlns:a16="http://schemas.microsoft.com/office/drawing/2014/main" id="{400462E1-A1B0-6551-22FB-54CF6F996AB8}"/>
              </a:ext>
            </a:extLst>
          </p:cNvPr>
          <p:cNvSpPr/>
          <p:nvPr userDrawn="1"/>
        </p:nvSpPr>
        <p:spPr>
          <a:xfrm>
            <a:off x="803564" y="3851530"/>
            <a:ext cx="1130011" cy="440461"/>
          </a:xfrm>
          <a:custGeom>
            <a:avLst/>
            <a:gdLst>
              <a:gd name="connsiteX0" fmla="*/ 1112179 w 1382971"/>
              <a:gd name="connsiteY0" fmla="*/ 0 h 539060"/>
              <a:gd name="connsiteX1" fmla="*/ 1137803 w 1382971"/>
              <a:gd name="connsiteY1" fmla="*/ 10595 h 539060"/>
              <a:gd name="connsiteX2" fmla="*/ 1372327 w 1382971"/>
              <a:gd name="connsiteY2" fmla="*/ 243941 h 539060"/>
              <a:gd name="connsiteX3" fmla="*/ 1372327 w 1382971"/>
              <a:gd name="connsiteY3" fmla="*/ 295024 h 539060"/>
              <a:gd name="connsiteX4" fmla="*/ 1137803 w 1382971"/>
              <a:gd name="connsiteY4" fmla="*/ 528447 h 539060"/>
              <a:gd name="connsiteX5" fmla="*/ 1112179 w 1382971"/>
              <a:gd name="connsiteY5" fmla="*/ 539060 h 539060"/>
              <a:gd name="connsiteX6" fmla="*/ 1086556 w 1382971"/>
              <a:gd name="connsiteY6" fmla="*/ 528447 h 539060"/>
              <a:gd name="connsiteX7" fmla="*/ 1086556 w 1382971"/>
              <a:gd name="connsiteY7" fmla="*/ 477364 h 539060"/>
              <a:gd name="connsiteX8" fmla="*/ 1295379 w 1382971"/>
              <a:gd name="connsiteY8" fmla="*/ 269444 h 539060"/>
              <a:gd name="connsiteX9" fmla="*/ 1086556 w 1382971"/>
              <a:gd name="connsiteY9" fmla="*/ 61601 h 539060"/>
              <a:gd name="connsiteX10" fmla="*/ 1086556 w 1382971"/>
              <a:gd name="connsiteY10" fmla="*/ 10595 h 539060"/>
              <a:gd name="connsiteX11" fmla="*/ 1112179 w 1382971"/>
              <a:gd name="connsiteY11" fmla="*/ 0 h 539060"/>
              <a:gd name="connsiteX12" fmla="*/ 843202 w 1382971"/>
              <a:gd name="connsiteY12" fmla="*/ 0 h 539060"/>
              <a:gd name="connsiteX13" fmla="*/ 868825 w 1382971"/>
              <a:gd name="connsiteY13" fmla="*/ 10595 h 539060"/>
              <a:gd name="connsiteX14" fmla="*/ 1103350 w 1382971"/>
              <a:gd name="connsiteY14" fmla="*/ 243941 h 539060"/>
              <a:gd name="connsiteX15" fmla="*/ 1103350 w 1382971"/>
              <a:gd name="connsiteY15" fmla="*/ 295024 h 539060"/>
              <a:gd name="connsiteX16" fmla="*/ 868825 w 1382971"/>
              <a:gd name="connsiteY16" fmla="*/ 528447 h 539060"/>
              <a:gd name="connsiteX17" fmla="*/ 843202 w 1382971"/>
              <a:gd name="connsiteY17" fmla="*/ 539060 h 539060"/>
              <a:gd name="connsiteX18" fmla="*/ 817578 w 1382971"/>
              <a:gd name="connsiteY18" fmla="*/ 528447 h 539060"/>
              <a:gd name="connsiteX19" fmla="*/ 817578 w 1382971"/>
              <a:gd name="connsiteY19" fmla="*/ 477364 h 539060"/>
              <a:gd name="connsiteX20" fmla="*/ 1026402 w 1382971"/>
              <a:gd name="connsiteY20" fmla="*/ 269444 h 539060"/>
              <a:gd name="connsiteX21" fmla="*/ 817578 w 1382971"/>
              <a:gd name="connsiteY21" fmla="*/ 61601 h 539060"/>
              <a:gd name="connsiteX22" fmla="*/ 817578 w 1382971"/>
              <a:gd name="connsiteY22" fmla="*/ 10595 h 539060"/>
              <a:gd name="connsiteX23" fmla="*/ 843202 w 1382971"/>
              <a:gd name="connsiteY23" fmla="*/ 0 h 539060"/>
              <a:gd name="connsiteX24" fmla="*/ 574224 w 1382971"/>
              <a:gd name="connsiteY24" fmla="*/ 0 h 539060"/>
              <a:gd name="connsiteX25" fmla="*/ 599847 w 1382971"/>
              <a:gd name="connsiteY25" fmla="*/ 10595 h 539060"/>
              <a:gd name="connsiteX26" fmla="*/ 834371 w 1382971"/>
              <a:gd name="connsiteY26" fmla="*/ 243941 h 539060"/>
              <a:gd name="connsiteX27" fmla="*/ 834371 w 1382971"/>
              <a:gd name="connsiteY27" fmla="*/ 295024 h 539060"/>
              <a:gd name="connsiteX28" fmla="*/ 599847 w 1382971"/>
              <a:gd name="connsiteY28" fmla="*/ 528447 h 539060"/>
              <a:gd name="connsiteX29" fmla="*/ 574224 w 1382971"/>
              <a:gd name="connsiteY29" fmla="*/ 539060 h 539060"/>
              <a:gd name="connsiteX30" fmla="*/ 548600 w 1382971"/>
              <a:gd name="connsiteY30" fmla="*/ 528447 h 539060"/>
              <a:gd name="connsiteX31" fmla="*/ 548600 w 1382971"/>
              <a:gd name="connsiteY31" fmla="*/ 477364 h 539060"/>
              <a:gd name="connsiteX32" fmla="*/ 757424 w 1382971"/>
              <a:gd name="connsiteY32" fmla="*/ 269444 h 539060"/>
              <a:gd name="connsiteX33" fmla="*/ 548600 w 1382971"/>
              <a:gd name="connsiteY33" fmla="*/ 61601 h 539060"/>
              <a:gd name="connsiteX34" fmla="*/ 548600 w 1382971"/>
              <a:gd name="connsiteY34" fmla="*/ 10595 h 539060"/>
              <a:gd name="connsiteX35" fmla="*/ 574224 w 1382971"/>
              <a:gd name="connsiteY35" fmla="*/ 0 h 539060"/>
              <a:gd name="connsiteX36" fmla="*/ 305246 w 1382971"/>
              <a:gd name="connsiteY36" fmla="*/ 0 h 539060"/>
              <a:gd name="connsiteX37" fmla="*/ 330869 w 1382971"/>
              <a:gd name="connsiteY37" fmla="*/ 10595 h 539060"/>
              <a:gd name="connsiteX38" fmla="*/ 565393 w 1382971"/>
              <a:gd name="connsiteY38" fmla="*/ 243941 h 539060"/>
              <a:gd name="connsiteX39" fmla="*/ 565393 w 1382971"/>
              <a:gd name="connsiteY39" fmla="*/ 295024 h 539060"/>
              <a:gd name="connsiteX40" fmla="*/ 330869 w 1382971"/>
              <a:gd name="connsiteY40" fmla="*/ 528447 h 539060"/>
              <a:gd name="connsiteX41" fmla="*/ 305246 w 1382971"/>
              <a:gd name="connsiteY41" fmla="*/ 539060 h 539060"/>
              <a:gd name="connsiteX42" fmla="*/ 279622 w 1382971"/>
              <a:gd name="connsiteY42" fmla="*/ 528447 h 539060"/>
              <a:gd name="connsiteX43" fmla="*/ 279622 w 1382971"/>
              <a:gd name="connsiteY43" fmla="*/ 477364 h 539060"/>
              <a:gd name="connsiteX44" fmla="*/ 488446 w 1382971"/>
              <a:gd name="connsiteY44" fmla="*/ 269444 h 539060"/>
              <a:gd name="connsiteX45" fmla="*/ 279622 w 1382971"/>
              <a:gd name="connsiteY45" fmla="*/ 61601 h 539060"/>
              <a:gd name="connsiteX46" fmla="*/ 279622 w 1382971"/>
              <a:gd name="connsiteY46" fmla="*/ 10595 h 539060"/>
              <a:gd name="connsiteX47" fmla="*/ 305246 w 1382971"/>
              <a:gd name="connsiteY47" fmla="*/ 0 h 539060"/>
              <a:gd name="connsiteX48" fmla="*/ 36268 w 1382971"/>
              <a:gd name="connsiteY48" fmla="*/ 0 h 539060"/>
              <a:gd name="connsiteX49" fmla="*/ 61891 w 1382971"/>
              <a:gd name="connsiteY49" fmla="*/ 10595 h 539060"/>
              <a:gd name="connsiteX50" fmla="*/ 296415 w 1382971"/>
              <a:gd name="connsiteY50" fmla="*/ 243941 h 539060"/>
              <a:gd name="connsiteX51" fmla="*/ 296415 w 1382971"/>
              <a:gd name="connsiteY51" fmla="*/ 295024 h 539060"/>
              <a:gd name="connsiteX52" fmla="*/ 61891 w 1382971"/>
              <a:gd name="connsiteY52" fmla="*/ 528447 h 539060"/>
              <a:gd name="connsiteX53" fmla="*/ 36268 w 1382971"/>
              <a:gd name="connsiteY53" fmla="*/ 539060 h 539060"/>
              <a:gd name="connsiteX54" fmla="*/ 10644 w 1382971"/>
              <a:gd name="connsiteY54" fmla="*/ 528447 h 539060"/>
              <a:gd name="connsiteX55" fmla="*/ 10644 w 1382971"/>
              <a:gd name="connsiteY55" fmla="*/ 477364 h 539060"/>
              <a:gd name="connsiteX56" fmla="*/ 219468 w 1382971"/>
              <a:gd name="connsiteY56" fmla="*/ 269444 h 539060"/>
              <a:gd name="connsiteX57" fmla="*/ 10644 w 1382971"/>
              <a:gd name="connsiteY57" fmla="*/ 61601 h 539060"/>
              <a:gd name="connsiteX58" fmla="*/ 10644 w 1382971"/>
              <a:gd name="connsiteY58" fmla="*/ 10595 h 539060"/>
              <a:gd name="connsiteX59" fmla="*/ 36268 w 1382971"/>
              <a:gd name="connsiteY59" fmla="*/ 0 h 53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82971" h="539060">
                <a:moveTo>
                  <a:pt x="1112179" y="0"/>
                </a:moveTo>
                <a:cubicBezTo>
                  <a:pt x="1121462" y="0"/>
                  <a:pt x="1130745" y="3532"/>
                  <a:pt x="1137803" y="10595"/>
                </a:cubicBezTo>
                <a:lnTo>
                  <a:pt x="1372327" y="243941"/>
                </a:lnTo>
                <a:cubicBezTo>
                  <a:pt x="1386519" y="258067"/>
                  <a:pt x="1386519" y="280898"/>
                  <a:pt x="1372327" y="295024"/>
                </a:cubicBezTo>
                <a:lnTo>
                  <a:pt x="1137803" y="528447"/>
                </a:lnTo>
                <a:cubicBezTo>
                  <a:pt x="1130745" y="535548"/>
                  <a:pt x="1121462" y="539060"/>
                  <a:pt x="1112179" y="539060"/>
                </a:cubicBezTo>
                <a:cubicBezTo>
                  <a:pt x="1102896" y="539060"/>
                  <a:pt x="1093614" y="535471"/>
                  <a:pt x="1086556" y="528447"/>
                </a:cubicBezTo>
                <a:cubicBezTo>
                  <a:pt x="1072363" y="514321"/>
                  <a:pt x="1072363" y="491490"/>
                  <a:pt x="1086556" y="477364"/>
                </a:cubicBezTo>
                <a:lnTo>
                  <a:pt x="1295379" y="269444"/>
                </a:lnTo>
                <a:lnTo>
                  <a:pt x="1086556" y="61601"/>
                </a:lnTo>
                <a:cubicBezTo>
                  <a:pt x="1072363" y="47551"/>
                  <a:pt x="1072440" y="24720"/>
                  <a:pt x="1086556" y="10595"/>
                </a:cubicBezTo>
                <a:cubicBezTo>
                  <a:pt x="1093614" y="3532"/>
                  <a:pt x="1102896" y="0"/>
                  <a:pt x="1112179" y="0"/>
                </a:cubicBezTo>
                <a:close/>
                <a:moveTo>
                  <a:pt x="843202" y="0"/>
                </a:moveTo>
                <a:cubicBezTo>
                  <a:pt x="852485" y="0"/>
                  <a:pt x="861768" y="3532"/>
                  <a:pt x="868825" y="10595"/>
                </a:cubicBezTo>
                <a:lnTo>
                  <a:pt x="1103350" y="243941"/>
                </a:lnTo>
                <a:cubicBezTo>
                  <a:pt x="1117542" y="258067"/>
                  <a:pt x="1117542" y="280898"/>
                  <a:pt x="1103350" y="295024"/>
                </a:cubicBezTo>
                <a:lnTo>
                  <a:pt x="868825" y="528447"/>
                </a:lnTo>
                <a:cubicBezTo>
                  <a:pt x="861768" y="535548"/>
                  <a:pt x="852485" y="539060"/>
                  <a:pt x="843202" y="539060"/>
                </a:cubicBezTo>
                <a:cubicBezTo>
                  <a:pt x="833919" y="539060"/>
                  <a:pt x="824636" y="535471"/>
                  <a:pt x="817578" y="528447"/>
                </a:cubicBezTo>
                <a:cubicBezTo>
                  <a:pt x="803386" y="514321"/>
                  <a:pt x="803386" y="491490"/>
                  <a:pt x="817578" y="477364"/>
                </a:cubicBezTo>
                <a:lnTo>
                  <a:pt x="1026402" y="269444"/>
                </a:lnTo>
                <a:lnTo>
                  <a:pt x="817578" y="61601"/>
                </a:lnTo>
                <a:cubicBezTo>
                  <a:pt x="803386" y="47551"/>
                  <a:pt x="803463" y="24720"/>
                  <a:pt x="817578" y="10595"/>
                </a:cubicBezTo>
                <a:cubicBezTo>
                  <a:pt x="824636" y="3532"/>
                  <a:pt x="833919" y="0"/>
                  <a:pt x="843202" y="0"/>
                </a:cubicBezTo>
                <a:close/>
                <a:moveTo>
                  <a:pt x="574224" y="0"/>
                </a:moveTo>
                <a:cubicBezTo>
                  <a:pt x="583507" y="0"/>
                  <a:pt x="592790" y="3532"/>
                  <a:pt x="599847" y="10595"/>
                </a:cubicBezTo>
                <a:lnTo>
                  <a:pt x="834371" y="243941"/>
                </a:lnTo>
                <a:cubicBezTo>
                  <a:pt x="848564" y="258067"/>
                  <a:pt x="848564" y="280898"/>
                  <a:pt x="834371" y="295024"/>
                </a:cubicBezTo>
                <a:lnTo>
                  <a:pt x="599847" y="528447"/>
                </a:lnTo>
                <a:cubicBezTo>
                  <a:pt x="592790" y="535548"/>
                  <a:pt x="583507" y="539060"/>
                  <a:pt x="574224" y="539060"/>
                </a:cubicBezTo>
                <a:cubicBezTo>
                  <a:pt x="564941" y="539060"/>
                  <a:pt x="555658" y="535471"/>
                  <a:pt x="548600" y="528447"/>
                </a:cubicBezTo>
                <a:cubicBezTo>
                  <a:pt x="534408" y="514321"/>
                  <a:pt x="534408" y="491490"/>
                  <a:pt x="548600" y="477364"/>
                </a:cubicBezTo>
                <a:lnTo>
                  <a:pt x="757424" y="269444"/>
                </a:lnTo>
                <a:lnTo>
                  <a:pt x="548600" y="61601"/>
                </a:lnTo>
                <a:cubicBezTo>
                  <a:pt x="534408" y="47551"/>
                  <a:pt x="534484" y="24720"/>
                  <a:pt x="548600" y="10595"/>
                </a:cubicBezTo>
                <a:cubicBezTo>
                  <a:pt x="555658" y="3532"/>
                  <a:pt x="564941" y="0"/>
                  <a:pt x="574224" y="0"/>
                </a:cubicBezTo>
                <a:close/>
                <a:moveTo>
                  <a:pt x="305246" y="0"/>
                </a:moveTo>
                <a:cubicBezTo>
                  <a:pt x="314529" y="0"/>
                  <a:pt x="323811" y="3532"/>
                  <a:pt x="330869" y="10595"/>
                </a:cubicBezTo>
                <a:lnTo>
                  <a:pt x="565393" y="243941"/>
                </a:lnTo>
                <a:cubicBezTo>
                  <a:pt x="579586" y="258067"/>
                  <a:pt x="579586" y="280898"/>
                  <a:pt x="565393" y="295024"/>
                </a:cubicBezTo>
                <a:lnTo>
                  <a:pt x="330869" y="528447"/>
                </a:lnTo>
                <a:cubicBezTo>
                  <a:pt x="323811" y="535548"/>
                  <a:pt x="314529" y="539060"/>
                  <a:pt x="305246" y="539060"/>
                </a:cubicBezTo>
                <a:cubicBezTo>
                  <a:pt x="295963" y="539060"/>
                  <a:pt x="286680" y="535471"/>
                  <a:pt x="279622" y="528447"/>
                </a:cubicBezTo>
                <a:cubicBezTo>
                  <a:pt x="265430" y="514321"/>
                  <a:pt x="265430" y="491490"/>
                  <a:pt x="279622" y="477364"/>
                </a:cubicBezTo>
                <a:lnTo>
                  <a:pt x="488446" y="269444"/>
                </a:lnTo>
                <a:lnTo>
                  <a:pt x="279622" y="61601"/>
                </a:lnTo>
                <a:cubicBezTo>
                  <a:pt x="265430" y="47551"/>
                  <a:pt x="265506" y="24720"/>
                  <a:pt x="279622" y="10595"/>
                </a:cubicBezTo>
                <a:cubicBezTo>
                  <a:pt x="286680" y="3532"/>
                  <a:pt x="295963" y="0"/>
                  <a:pt x="305246" y="0"/>
                </a:cubicBezTo>
                <a:close/>
                <a:moveTo>
                  <a:pt x="36268" y="0"/>
                </a:moveTo>
                <a:cubicBezTo>
                  <a:pt x="45551" y="0"/>
                  <a:pt x="54833" y="3532"/>
                  <a:pt x="61891" y="10595"/>
                </a:cubicBezTo>
                <a:lnTo>
                  <a:pt x="296415" y="243941"/>
                </a:lnTo>
                <a:cubicBezTo>
                  <a:pt x="310608" y="258067"/>
                  <a:pt x="310608" y="280898"/>
                  <a:pt x="296415" y="295024"/>
                </a:cubicBezTo>
                <a:lnTo>
                  <a:pt x="61891" y="528447"/>
                </a:lnTo>
                <a:cubicBezTo>
                  <a:pt x="54833" y="535548"/>
                  <a:pt x="45551" y="539060"/>
                  <a:pt x="36268" y="539060"/>
                </a:cubicBezTo>
                <a:cubicBezTo>
                  <a:pt x="26985" y="539060"/>
                  <a:pt x="17702" y="535471"/>
                  <a:pt x="10644" y="528447"/>
                </a:cubicBezTo>
                <a:cubicBezTo>
                  <a:pt x="-3548" y="514321"/>
                  <a:pt x="-3548" y="491490"/>
                  <a:pt x="10644" y="477364"/>
                </a:cubicBezTo>
                <a:lnTo>
                  <a:pt x="219468" y="269444"/>
                </a:lnTo>
                <a:lnTo>
                  <a:pt x="10644" y="61601"/>
                </a:lnTo>
                <a:cubicBezTo>
                  <a:pt x="-3548" y="47551"/>
                  <a:pt x="-3472" y="24720"/>
                  <a:pt x="10644" y="10595"/>
                </a:cubicBezTo>
                <a:cubicBezTo>
                  <a:pt x="17702" y="3532"/>
                  <a:pt x="26985" y="0"/>
                  <a:pt x="36268" y="0"/>
                </a:cubicBezTo>
                <a:close/>
              </a:path>
            </a:pathLst>
          </a:custGeom>
          <a:gradFill>
            <a:gsLst>
              <a:gs pos="0">
                <a:schemeClr val="accent3"/>
              </a:gs>
              <a:gs pos="100000">
                <a:schemeClr val="accent1"/>
              </a:gs>
            </a:gsLst>
            <a:lin ang="4200000" scaled="0"/>
          </a:gradFill>
          <a:ln w="9525" cap="flat">
            <a:noFill/>
            <a:prstDash val="solid"/>
            <a:miter/>
          </a:ln>
        </p:spPr>
        <p:txBody>
          <a:bodyPr rtlCol="0" anchor="ctr"/>
          <a:lstStyle/>
          <a:p>
            <a:endParaRPr lang="en-US" dirty="0"/>
          </a:p>
        </p:txBody>
      </p:sp>
      <p:sp>
        <p:nvSpPr>
          <p:cNvPr id="9" name="Text Placeholder 8">
            <a:extLst>
              <a:ext uri="{FF2B5EF4-FFF2-40B4-BE49-F238E27FC236}">
                <a16:creationId xmlns:a16="http://schemas.microsoft.com/office/drawing/2014/main" id="{DCFBFEA4-EDA2-5CE9-A870-8105E69B517B}"/>
              </a:ext>
            </a:extLst>
          </p:cNvPr>
          <p:cNvSpPr>
            <a:spLocks noGrp="1"/>
          </p:cNvSpPr>
          <p:nvPr>
            <p:ph type="body" sz="quarter" idx="15"/>
          </p:nvPr>
        </p:nvSpPr>
        <p:spPr>
          <a:xfrm>
            <a:off x="2072081" y="3757628"/>
            <a:ext cx="4999838" cy="612775"/>
          </a:xfrm>
          <a:prstGeom prst="rect">
            <a:avLst/>
          </a:prstGeom>
        </p:spPr>
        <p:txBody>
          <a:bodyPr lIns="0" tIns="0" rIns="0" bIns="0" anchor="ctr"/>
          <a:lstStyle>
            <a:lvl1pPr marL="0" indent="0" algn="ctr">
              <a:buNone/>
              <a:defRPr sz="1600" b="1">
                <a:solidFill>
                  <a:schemeClr val="accent1"/>
                </a:solidFill>
              </a:defRPr>
            </a:lvl1pPr>
            <a:lvl2pPr marL="457200" indent="0" algn="ctr">
              <a:buNone/>
              <a:defRPr sz="1600" b="1">
                <a:solidFill>
                  <a:schemeClr val="accent3"/>
                </a:solidFill>
              </a:defRPr>
            </a:lvl2pPr>
            <a:lvl3pPr marL="914400" indent="0" algn="ctr">
              <a:buNone/>
              <a:defRPr sz="1600" b="1">
                <a:solidFill>
                  <a:schemeClr val="accent3"/>
                </a:solidFill>
              </a:defRPr>
            </a:lvl3pPr>
            <a:lvl4pPr marL="1371600" indent="0" algn="ctr">
              <a:buNone/>
              <a:defRPr sz="1600" b="1">
                <a:solidFill>
                  <a:schemeClr val="accent3"/>
                </a:solidFill>
              </a:defRPr>
            </a:lvl4pPr>
            <a:lvl5pPr marL="1828800" indent="0" algn="ctr">
              <a:buNone/>
              <a:defRPr sz="1600" b="1">
                <a:solidFill>
                  <a:schemeClr val="accent3"/>
                </a:solidFill>
              </a:defRPr>
            </a:lvl5pPr>
          </a:lstStyle>
          <a:p>
            <a:pPr lvl="0"/>
            <a:r>
              <a:rPr lang="en-US" dirty="0"/>
              <a:t>Click to edit Master text styles</a:t>
            </a:r>
          </a:p>
        </p:txBody>
      </p:sp>
      <p:sp>
        <p:nvSpPr>
          <p:cNvPr id="7" name="Freeform 6">
            <a:extLst>
              <a:ext uri="{FF2B5EF4-FFF2-40B4-BE49-F238E27FC236}">
                <a16:creationId xmlns:a16="http://schemas.microsoft.com/office/drawing/2014/main" id="{1C8C8F02-B5EA-B45C-4352-CDCF65AB9C50}"/>
              </a:ext>
            </a:extLst>
          </p:cNvPr>
          <p:cNvSpPr/>
          <p:nvPr userDrawn="1"/>
        </p:nvSpPr>
        <p:spPr>
          <a:xfrm rot="10800000">
            <a:off x="7210425" y="3851530"/>
            <a:ext cx="1130011" cy="440461"/>
          </a:xfrm>
          <a:custGeom>
            <a:avLst/>
            <a:gdLst>
              <a:gd name="connsiteX0" fmla="*/ 1112179 w 1382971"/>
              <a:gd name="connsiteY0" fmla="*/ 0 h 539060"/>
              <a:gd name="connsiteX1" fmla="*/ 1137803 w 1382971"/>
              <a:gd name="connsiteY1" fmla="*/ 10595 h 539060"/>
              <a:gd name="connsiteX2" fmla="*/ 1372327 w 1382971"/>
              <a:gd name="connsiteY2" fmla="*/ 243941 h 539060"/>
              <a:gd name="connsiteX3" fmla="*/ 1372327 w 1382971"/>
              <a:gd name="connsiteY3" fmla="*/ 295024 h 539060"/>
              <a:gd name="connsiteX4" fmla="*/ 1137803 w 1382971"/>
              <a:gd name="connsiteY4" fmla="*/ 528447 h 539060"/>
              <a:gd name="connsiteX5" fmla="*/ 1112179 w 1382971"/>
              <a:gd name="connsiteY5" fmla="*/ 539060 h 539060"/>
              <a:gd name="connsiteX6" fmla="*/ 1086556 w 1382971"/>
              <a:gd name="connsiteY6" fmla="*/ 528447 h 539060"/>
              <a:gd name="connsiteX7" fmla="*/ 1086556 w 1382971"/>
              <a:gd name="connsiteY7" fmla="*/ 477364 h 539060"/>
              <a:gd name="connsiteX8" fmla="*/ 1295379 w 1382971"/>
              <a:gd name="connsiteY8" fmla="*/ 269444 h 539060"/>
              <a:gd name="connsiteX9" fmla="*/ 1086556 w 1382971"/>
              <a:gd name="connsiteY9" fmla="*/ 61601 h 539060"/>
              <a:gd name="connsiteX10" fmla="*/ 1086556 w 1382971"/>
              <a:gd name="connsiteY10" fmla="*/ 10595 h 539060"/>
              <a:gd name="connsiteX11" fmla="*/ 1112179 w 1382971"/>
              <a:gd name="connsiteY11" fmla="*/ 0 h 539060"/>
              <a:gd name="connsiteX12" fmla="*/ 843202 w 1382971"/>
              <a:gd name="connsiteY12" fmla="*/ 0 h 539060"/>
              <a:gd name="connsiteX13" fmla="*/ 868825 w 1382971"/>
              <a:gd name="connsiteY13" fmla="*/ 10595 h 539060"/>
              <a:gd name="connsiteX14" fmla="*/ 1103350 w 1382971"/>
              <a:gd name="connsiteY14" fmla="*/ 243941 h 539060"/>
              <a:gd name="connsiteX15" fmla="*/ 1103350 w 1382971"/>
              <a:gd name="connsiteY15" fmla="*/ 295024 h 539060"/>
              <a:gd name="connsiteX16" fmla="*/ 868825 w 1382971"/>
              <a:gd name="connsiteY16" fmla="*/ 528447 h 539060"/>
              <a:gd name="connsiteX17" fmla="*/ 843202 w 1382971"/>
              <a:gd name="connsiteY17" fmla="*/ 539060 h 539060"/>
              <a:gd name="connsiteX18" fmla="*/ 817578 w 1382971"/>
              <a:gd name="connsiteY18" fmla="*/ 528447 h 539060"/>
              <a:gd name="connsiteX19" fmla="*/ 817578 w 1382971"/>
              <a:gd name="connsiteY19" fmla="*/ 477364 h 539060"/>
              <a:gd name="connsiteX20" fmla="*/ 1026402 w 1382971"/>
              <a:gd name="connsiteY20" fmla="*/ 269444 h 539060"/>
              <a:gd name="connsiteX21" fmla="*/ 817578 w 1382971"/>
              <a:gd name="connsiteY21" fmla="*/ 61601 h 539060"/>
              <a:gd name="connsiteX22" fmla="*/ 817578 w 1382971"/>
              <a:gd name="connsiteY22" fmla="*/ 10595 h 539060"/>
              <a:gd name="connsiteX23" fmla="*/ 843202 w 1382971"/>
              <a:gd name="connsiteY23" fmla="*/ 0 h 539060"/>
              <a:gd name="connsiteX24" fmla="*/ 574224 w 1382971"/>
              <a:gd name="connsiteY24" fmla="*/ 0 h 539060"/>
              <a:gd name="connsiteX25" fmla="*/ 599847 w 1382971"/>
              <a:gd name="connsiteY25" fmla="*/ 10595 h 539060"/>
              <a:gd name="connsiteX26" fmla="*/ 834371 w 1382971"/>
              <a:gd name="connsiteY26" fmla="*/ 243941 h 539060"/>
              <a:gd name="connsiteX27" fmla="*/ 834371 w 1382971"/>
              <a:gd name="connsiteY27" fmla="*/ 295024 h 539060"/>
              <a:gd name="connsiteX28" fmla="*/ 599847 w 1382971"/>
              <a:gd name="connsiteY28" fmla="*/ 528447 h 539060"/>
              <a:gd name="connsiteX29" fmla="*/ 574224 w 1382971"/>
              <a:gd name="connsiteY29" fmla="*/ 539060 h 539060"/>
              <a:gd name="connsiteX30" fmla="*/ 548600 w 1382971"/>
              <a:gd name="connsiteY30" fmla="*/ 528447 h 539060"/>
              <a:gd name="connsiteX31" fmla="*/ 548600 w 1382971"/>
              <a:gd name="connsiteY31" fmla="*/ 477364 h 539060"/>
              <a:gd name="connsiteX32" fmla="*/ 757424 w 1382971"/>
              <a:gd name="connsiteY32" fmla="*/ 269444 h 539060"/>
              <a:gd name="connsiteX33" fmla="*/ 548600 w 1382971"/>
              <a:gd name="connsiteY33" fmla="*/ 61601 h 539060"/>
              <a:gd name="connsiteX34" fmla="*/ 548600 w 1382971"/>
              <a:gd name="connsiteY34" fmla="*/ 10595 h 539060"/>
              <a:gd name="connsiteX35" fmla="*/ 574224 w 1382971"/>
              <a:gd name="connsiteY35" fmla="*/ 0 h 539060"/>
              <a:gd name="connsiteX36" fmla="*/ 305246 w 1382971"/>
              <a:gd name="connsiteY36" fmla="*/ 0 h 539060"/>
              <a:gd name="connsiteX37" fmla="*/ 330869 w 1382971"/>
              <a:gd name="connsiteY37" fmla="*/ 10595 h 539060"/>
              <a:gd name="connsiteX38" fmla="*/ 565393 w 1382971"/>
              <a:gd name="connsiteY38" fmla="*/ 243941 h 539060"/>
              <a:gd name="connsiteX39" fmla="*/ 565393 w 1382971"/>
              <a:gd name="connsiteY39" fmla="*/ 295024 h 539060"/>
              <a:gd name="connsiteX40" fmla="*/ 330869 w 1382971"/>
              <a:gd name="connsiteY40" fmla="*/ 528447 h 539060"/>
              <a:gd name="connsiteX41" fmla="*/ 305246 w 1382971"/>
              <a:gd name="connsiteY41" fmla="*/ 539060 h 539060"/>
              <a:gd name="connsiteX42" fmla="*/ 279622 w 1382971"/>
              <a:gd name="connsiteY42" fmla="*/ 528447 h 539060"/>
              <a:gd name="connsiteX43" fmla="*/ 279622 w 1382971"/>
              <a:gd name="connsiteY43" fmla="*/ 477364 h 539060"/>
              <a:gd name="connsiteX44" fmla="*/ 488446 w 1382971"/>
              <a:gd name="connsiteY44" fmla="*/ 269444 h 539060"/>
              <a:gd name="connsiteX45" fmla="*/ 279622 w 1382971"/>
              <a:gd name="connsiteY45" fmla="*/ 61601 h 539060"/>
              <a:gd name="connsiteX46" fmla="*/ 279622 w 1382971"/>
              <a:gd name="connsiteY46" fmla="*/ 10595 h 539060"/>
              <a:gd name="connsiteX47" fmla="*/ 305246 w 1382971"/>
              <a:gd name="connsiteY47" fmla="*/ 0 h 539060"/>
              <a:gd name="connsiteX48" fmla="*/ 36268 w 1382971"/>
              <a:gd name="connsiteY48" fmla="*/ 0 h 539060"/>
              <a:gd name="connsiteX49" fmla="*/ 61891 w 1382971"/>
              <a:gd name="connsiteY49" fmla="*/ 10595 h 539060"/>
              <a:gd name="connsiteX50" fmla="*/ 296415 w 1382971"/>
              <a:gd name="connsiteY50" fmla="*/ 243941 h 539060"/>
              <a:gd name="connsiteX51" fmla="*/ 296415 w 1382971"/>
              <a:gd name="connsiteY51" fmla="*/ 295024 h 539060"/>
              <a:gd name="connsiteX52" fmla="*/ 61891 w 1382971"/>
              <a:gd name="connsiteY52" fmla="*/ 528447 h 539060"/>
              <a:gd name="connsiteX53" fmla="*/ 36268 w 1382971"/>
              <a:gd name="connsiteY53" fmla="*/ 539060 h 539060"/>
              <a:gd name="connsiteX54" fmla="*/ 10644 w 1382971"/>
              <a:gd name="connsiteY54" fmla="*/ 528447 h 539060"/>
              <a:gd name="connsiteX55" fmla="*/ 10644 w 1382971"/>
              <a:gd name="connsiteY55" fmla="*/ 477364 h 539060"/>
              <a:gd name="connsiteX56" fmla="*/ 219468 w 1382971"/>
              <a:gd name="connsiteY56" fmla="*/ 269444 h 539060"/>
              <a:gd name="connsiteX57" fmla="*/ 10644 w 1382971"/>
              <a:gd name="connsiteY57" fmla="*/ 61601 h 539060"/>
              <a:gd name="connsiteX58" fmla="*/ 10644 w 1382971"/>
              <a:gd name="connsiteY58" fmla="*/ 10595 h 539060"/>
              <a:gd name="connsiteX59" fmla="*/ 36268 w 1382971"/>
              <a:gd name="connsiteY59" fmla="*/ 0 h 53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82971" h="539060">
                <a:moveTo>
                  <a:pt x="1112179" y="0"/>
                </a:moveTo>
                <a:cubicBezTo>
                  <a:pt x="1121462" y="0"/>
                  <a:pt x="1130745" y="3532"/>
                  <a:pt x="1137803" y="10595"/>
                </a:cubicBezTo>
                <a:lnTo>
                  <a:pt x="1372327" y="243941"/>
                </a:lnTo>
                <a:cubicBezTo>
                  <a:pt x="1386519" y="258067"/>
                  <a:pt x="1386519" y="280898"/>
                  <a:pt x="1372327" y="295024"/>
                </a:cubicBezTo>
                <a:lnTo>
                  <a:pt x="1137803" y="528447"/>
                </a:lnTo>
                <a:cubicBezTo>
                  <a:pt x="1130745" y="535548"/>
                  <a:pt x="1121462" y="539060"/>
                  <a:pt x="1112179" y="539060"/>
                </a:cubicBezTo>
                <a:cubicBezTo>
                  <a:pt x="1102896" y="539060"/>
                  <a:pt x="1093614" y="535471"/>
                  <a:pt x="1086556" y="528447"/>
                </a:cubicBezTo>
                <a:cubicBezTo>
                  <a:pt x="1072363" y="514321"/>
                  <a:pt x="1072363" y="491490"/>
                  <a:pt x="1086556" y="477364"/>
                </a:cubicBezTo>
                <a:lnTo>
                  <a:pt x="1295379" y="269444"/>
                </a:lnTo>
                <a:lnTo>
                  <a:pt x="1086556" y="61601"/>
                </a:lnTo>
                <a:cubicBezTo>
                  <a:pt x="1072363" y="47551"/>
                  <a:pt x="1072440" y="24720"/>
                  <a:pt x="1086556" y="10595"/>
                </a:cubicBezTo>
                <a:cubicBezTo>
                  <a:pt x="1093614" y="3532"/>
                  <a:pt x="1102896" y="0"/>
                  <a:pt x="1112179" y="0"/>
                </a:cubicBezTo>
                <a:close/>
                <a:moveTo>
                  <a:pt x="843202" y="0"/>
                </a:moveTo>
                <a:cubicBezTo>
                  <a:pt x="852485" y="0"/>
                  <a:pt x="861768" y="3532"/>
                  <a:pt x="868825" y="10595"/>
                </a:cubicBezTo>
                <a:lnTo>
                  <a:pt x="1103350" y="243941"/>
                </a:lnTo>
                <a:cubicBezTo>
                  <a:pt x="1117542" y="258067"/>
                  <a:pt x="1117542" y="280898"/>
                  <a:pt x="1103350" y="295024"/>
                </a:cubicBezTo>
                <a:lnTo>
                  <a:pt x="868825" y="528447"/>
                </a:lnTo>
                <a:cubicBezTo>
                  <a:pt x="861768" y="535548"/>
                  <a:pt x="852485" y="539060"/>
                  <a:pt x="843202" y="539060"/>
                </a:cubicBezTo>
                <a:cubicBezTo>
                  <a:pt x="833919" y="539060"/>
                  <a:pt x="824636" y="535471"/>
                  <a:pt x="817578" y="528447"/>
                </a:cubicBezTo>
                <a:cubicBezTo>
                  <a:pt x="803386" y="514321"/>
                  <a:pt x="803386" y="491490"/>
                  <a:pt x="817578" y="477364"/>
                </a:cubicBezTo>
                <a:lnTo>
                  <a:pt x="1026402" y="269444"/>
                </a:lnTo>
                <a:lnTo>
                  <a:pt x="817578" y="61601"/>
                </a:lnTo>
                <a:cubicBezTo>
                  <a:pt x="803386" y="47551"/>
                  <a:pt x="803463" y="24720"/>
                  <a:pt x="817578" y="10595"/>
                </a:cubicBezTo>
                <a:cubicBezTo>
                  <a:pt x="824636" y="3532"/>
                  <a:pt x="833919" y="0"/>
                  <a:pt x="843202" y="0"/>
                </a:cubicBezTo>
                <a:close/>
                <a:moveTo>
                  <a:pt x="574224" y="0"/>
                </a:moveTo>
                <a:cubicBezTo>
                  <a:pt x="583507" y="0"/>
                  <a:pt x="592790" y="3532"/>
                  <a:pt x="599847" y="10595"/>
                </a:cubicBezTo>
                <a:lnTo>
                  <a:pt x="834371" y="243941"/>
                </a:lnTo>
                <a:cubicBezTo>
                  <a:pt x="848564" y="258067"/>
                  <a:pt x="848564" y="280898"/>
                  <a:pt x="834371" y="295024"/>
                </a:cubicBezTo>
                <a:lnTo>
                  <a:pt x="599847" y="528447"/>
                </a:lnTo>
                <a:cubicBezTo>
                  <a:pt x="592790" y="535548"/>
                  <a:pt x="583507" y="539060"/>
                  <a:pt x="574224" y="539060"/>
                </a:cubicBezTo>
                <a:cubicBezTo>
                  <a:pt x="564941" y="539060"/>
                  <a:pt x="555658" y="535471"/>
                  <a:pt x="548600" y="528447"/>
                </a:cubicBezTo>
                <a:cubicBezTo>
                  <a:pt x="534408" y="514321"/>
                  <a:pt x="534408" y="491490"/>
                  <a:pt x="548600" y="477364"/>
                </a:cubicBezTo>
                <a:lnTo>
                  <a:pt x="757424" y="269444"/>
                </a:lnTo>
                <a:lnTo>
                  <a:pt x="548600" y="61601"/>
                </a:lnTo>
                <a:cubicBezTo>
                  <a:pt x="534408" y="47551"/>
                  <a:pt x="534484" y="24720"/>
                  <a:pt x="548600" y="10595"/>
                </a:cubicBezTo>
                <a:cubicBezTo>
                  <a:pt x="555658" y="3532"/>
                  <a:pt x="564941" y="0"/>
                  <a:pt x="574224" y="0"/>
                </a:cubicBezTo>
                <a:close/>
                <a:moveTo>
                  <a:pt x="305246" y="0"/>
                </a:moveTo>
                <a:cubicBezTo>
                  <a:pt x="314529" y="0"/>
                  <a:pt x="323811" y="3532"/>
                  <a:pt x="330869" y="10595"/>
                </a:cubicBezTo>
                <a:lnTo>
                  <a:pt x="565393" y="243941"/>
                </a:lnTo>
                <a:cubicBezTo>
                  <a:pt x="579586" y="258067"/>
                  <a:pt x="579586" y="280898"/>
                  <a:pt x="565393" y="295024"/>
                </a:cubicBezTo>
                <a:lnTo>
                  <a:pt x="330869" y="528447"/>
                </a:lnTo>
                <a:cubicBezTo>
                  <a:pt x="323811" y="535548"/>
                  <a:pt x="314529" y="539060"/>
                  <a:pt x="305246" y="539060"/>
                </a:cubicBezTo>
                <a:cubicBezTo>
                  <a:pt x="295963" y="539060"/>
                  <a:pt x="286680" y="535471"/>
                  <a:pt x="279622" y="528447"/>
                </a:cubicBezTo>
                <a:cubicBezTo>
                  <a:pt x="265430" y="514321"/>
                  <a:pt x="265430" y="491490"/>
                  <a:pt x="279622" y="477364"/>
                </a:cubicBezTo>
                <a:lnTo>
                  <a:pt x="488446" y="269444"/>
                </a:lnTo>
                <a:lnTo>
                  <a:pt x="279622" y="61601"/>
                </a:lnTo>
                <a:cubicBezTo>
                  <a:pt x="265430" y="47551"/>
                  <a:pt x="265506" y="24720"/>
                  <a:pt x="279622" y="10595"/>
                </a:cubicBezTo>
                <a:cubicBezTo>
                  <a:pt x="286680" y="3532"/>
                  <a:pt x="295963" y="0"/>
                  <a:pt x="305246" y="0"/>
                </a:cubicBezTo>
                <a:close/>
                <a:moveTo>
                  <a:pt x="36268" y="0"/>
                </a:moveTo>
                <a:cubicBezTo>
                  <a:pt x="45551" y="0"/>
                  <a:pt x="54833" y="3532"/>
                  <a:pt x="61891" y="10595"/>
                </a:cubicBezTo>
                <a:lnTo>
                  <a:pt x="296415" y="243941"/>
                </a:lnTo>
                <a:cubicBezTo>
                  <a:pt x="310608" y="258067"/>
                  <a:pt x="310608" y="280898"/>
                  <a:pt x="296415" y="295024"/>
                </a:cubicBezTo>
                <a:lnTo>
                  <a:pt x="61891" y="528447"/>
                </a:lnTo>
                <a:cubicBezTo>
                  <a:pt x="54833" y="535548"/>
                  <a:pt x="45551" y="539060"/>
                  <a:pt x="36268" y="539060"/>
                </a:cubicBezTo>
                <a:cubicBezTo>
                  <a:pt x="26985" y="539060"/>
                  <a:pt x="17702" y="535471"/>
                  <a:pt x="10644" y="528447"/>
                </a:cubicBezTo>
                <a:cubicBezTo>
                  <a:pt x="-3548" y="514321"/>
                  <a:pt x="-3548" y="491490"/>
                  <a:pt x="10644" y="477364"/>
                </a:cubicBezTo>
                <a:lnTo>
                  <a:pt x="219468" y="269444"/>
                </a:lnTo>
                <a:lnTo>
                  <a:pt x="10644" y="61601"/>
                </a:lnTo>
                <a:cubicBezTo>
                  <a:pt x="-3548" y="47551"/>
                  <a:pt x="-3472" y="24720"/>
                  <a:pt x="10644" y="10595"/>
                </a:cubicBezTo>
                <a:cubicBezTo>
                  <a:pt x="17702" y="3532"/>
                  <a:pt x="26985" y="0"/>
                  <a:pt x="36268" y="0"/>
                </a:cubicBezTo>
                <a:close/>
              </a:path>
            </a:pathLst>
          </a:custGeom>
          <a:gradFill>
            <a:gsLst>
              <a:gs pos="0">
                <a:schemeClr val="accent3"/>
              </a:gs>
              <a:gs pos="100000">
                <a:schemeClr val="accent1"/>
              </a:gs>
            </a:gsLst>
            <a:lin ang="12300000" scaled="0"/>
          </a:gra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2156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Z-NET-title-comput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B4C7939-78FD-6787-DCBC-7261B2DA31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65822" y="831843"/>
            <a:ext cx="6124472" cy="3479813"/>
          </a:xfrm>
          <a:prstGeom prst="rect">
            <a:avLst/>
          </a:prstGeom>
        </p:spPr>
      </p:pic>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1" y="307975"/>
            <a:ext cx="2437001"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70" b="40770"/>
          <a:stretch/>
        </p:blipFill>
        <p:spPr>
          <a:xfrm>
            <a:off x="7304808" y="246065"/>
            <a:ext cx="1642429" cy="442794"/>
          </a:xfrm>
          <a:prstGeom prst="rect">
            <a:avLst/>
          </a:prstGeom>
        </p:spPr>
      </p:pic>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1" y="1786758"/>
            <a:ext cx="2437002" cy="2080567"/>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0" name="Rounded Rectangle 9">
            <a:extLst>
              <a:ext uri="{FF2B5EF4-FFF2-40B4-BE49-F238E27FC236}">
                <a16:creationId xmlns:a16="http://schemas.microsoft.com/office/drawing/2014/main" id="{3791C0CC-F47C-F27D-0924-60EE7C0BB6CE}"/>
              </a:ext>
            </a:extLst>
          </p:cNvPr>
          <p:cNvSpPr/>
          <p:nvPr userDrawn="1"/>
        </p:nvSpPr>
        <p:spPr>
          <a:xfrm>
            <a:off x="3312673" y="963704"/>
            <a:ext cx="4681537" cy="3057525"/>
          </a:xfrm>
          <a:prstGeom prst="roundRect">
            <a:avLst>
              <a:gd name="adj" fmla="val 1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A15846CA-AD05-3983-3A5D-FACBE54E916F}"/>
              </a:ext>
            </a:extLst>
          </p:cNvPr>
          <p:cNvSpPr>
            <a:spLocks noGrp="1"/>
          </p:cNvSpPr>
          <p:nvPr>
            <p:ph type="pic" sz="quarter" idx="15"/>
          </p:nvPr>
        </p:nvSpPr>
        <p:spPr>
          <a:xfrm>
            <a:off x="3312673" y="963704"/>
            <a:ext cx="4681538" cy="3057525"/>
          </a:xfrm>
          <a:prstGeom prst="roundRect">
            <a:avLst>
              <a:gd name="adj" fmla="val 2189"/>
            </a:avLst>
          </a:prstGeom>
        </p:spPr>
        <p:txBody>
          <a:bodyPr anchor="ctr"/>
          <a:lstStyle>
            <a:lvl1pPr marL="0" indent="0" algn="ctr">
              <a:buNone/>
              <a:defRPr sz="1800"/>
            </a:lvl1pPr>
          </a:lstStyle>
          <a:p>
            <a:endParaRPr lang="en-US" dirty="0"/>
          </a:p>
        </p:txBody>
      </p:sp>
    </p:spTree>
    <p:extLst>
      <p:ext uri="{BB962C8B-B14F-4D97-AF65-F5344CB8AC3E}">
        <p14:creationId xmlns:p14="http://schemas.microsoft.com/office/powerpoint/2010/main" val="38907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Z-NET-title-text-comput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B4C7939-78FD-6787-DCBC-7261B2DA31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09435" y="1285152"/>
            <a:ext cx="5077364" cy="2884865"/>
          </a:xfrm>
          <a:prstGeom prst="rect">
            <a:avLst/>
          </a:prstGeom>
        </p:spPr>
      </p:pic>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6"/>
            <a:ext cx="6027489" cy="442794"/>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70" b="40770"/>
          <a:stretch/>
        </p:blipFill>
        <p:spPr>
          <a:xfrm>
            <a:off x="7304808" y="246065"/>
            <a:ext cx="1642429" cy="442794"/>
          </a:xfrm>
          <a:prstGeom prst="rect">
            <a:avLst/>
          </a:prstGeom>
        </p:spPr>
      </p:pic>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0" y="1397136"/>
            <a:ext cx="3259123" cy="2361132"/>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0" name="Rounded Rectangle 9">
            <a:extLst>
              <a:ext uri="{FF2B5EF4-FFF2-40B4-BE49-F238E27FC236}">
                <a16:creationId xmlns:a16="http://schemas.microsoft.com/office/drawing/2014/main" id="{3791C0CC-F47C-F27D-0924-60EE7C0BB6CE}"/>
              </a:ext>
            </a:extLst>
          </p:cNvPr>
          <p:cNvSpPr/>
          <p:nvPr userDrawn="1"/>
        </p:nvSpPr>
        <p:spPr>
          <a:xfrm>
            <a:off x="4228573" y="1397136"/>
            <a:ext cx="3881129" cy="2534776"/>
          </a:xfrm>
          <a:prstGeom prst="roundRect">
            <a:avLst>
              <a:gd name="adj" fmla="val 1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A15846CA-AD05-3983-3A5D-FACBE54E916F}"/>
              </a:ext>
            </a:extLst>
          </p:cNvPr>
          <p:cNvSpPr>
            <a:spLocks noGrp="1"/>
          </p:cNvSpPr>
          <p:nvPr>
            <p:ph type="pic" sz="quarter" idx="15"/>
          </p:nvPr>
        </p:nvSpPr>
        <p:spPr>
          <a:xfrm>
            <a:off x="4228572" y="1397136"/>
            <a:ext cx="3881130" cy="2534776"/>
          </a:xfrm>
          <a:prstGeom prst="roundRect">
            <a:avLst>
              <a:gd name="adj" fmla="val 2189"/>
            </a:avLst>
          </a:prstGeom>
        </p:spPr>
        <p:txBody>
          <a:bodyPr anchor="ctr"/>
          <a:lstStyle>
            <a:lvl1pPr marL="0" indent="0" algn="ctr">
              <a:buNone/>
              <a:defRPr sz="1600"/>
            </a:lvl1pPr>
          </a:lstStyle>
          <a:p>
            <a:endParaRPr lang="en-US" dirty="0"/>
          </a:p>
        </p:txBody>
      </p:sp>
    </p:spTree>
    <p:extLst>
      <p:ext uri="{BB962C8B-B14F-4D97-AF65-F5344CB8AC3E}">
        <p14:creationId xmlns:p14="http://schemas.microsoft.com/office/powerpoint/2010/main" val="16519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Z-NET-title-left-3-step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199" y="307976"/>
            <a:ext cx="5697939" cy="868114"/>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7304808" y="246065"/>
            <a:ext cx="1642429" cy="442794"/>
          </a:xfrm>
          <a:prstGeom prst="rect">
            <a:avLst/>
          </a:prstGeom>
        </p:spPr>
      </p:pic>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0"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Text Placeholder 4">
            <a:extLst>
              <a:ext uri="{FF2B5EF4-FFF2-40B4-BE49-F238E27FC236}">
                <a16:creationId xmlns:a16="http://schemas.microsoft.com/office/drawing/2014/main" id="{F83A2A72-00ED-F5AF-5267-15DFF84DF020}"/>
              </a:ext>
            </a:extLst>
          </p:cNvPr>
          <p:cNvSpPr>
            <a:spLocks noGrp="1"/>
          </p:cNvSpPr>
          <p:nvPr>
            <p:ph type="body" sz="quarter" idx="15"/>
          </p:nvPr>
        </p:nvSpPr>
        <p:spPr>
          <a:xfrm>
            <a:off x="3306169"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7" name="Text Placeholder 4">
            <a:extLst>
              <a:ext uri="{FF2B5EF4-FFF2-40B4-BE49-F238E27FC236}">
                <a16:creationId xmlns:a16="http://schemas.microsoft.com/office/drawing/2014/main" id="{62E360AE-BA6A-F9D8-00C0-889846B971EE}"/>
              </a:ext>
            </a:extLst>
          </p:cNvPr>
          <p:cNvSpPr>
            <a:spLocks noGrp="1"/>
          </p:cNvSpPr>
          <p:nvPr>
            <p:ph type="body" sz="quarter" idx="16"/>
          </p:nvPr>
        </p:nvSpPr>
        <p:spPr>
          <a:xfrm>
            <a:off x="6155139"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8" name="TextBox 7">
            <a:extLst>
              <a:ext uri="{FF2B5EF4-FFF2-40B4-BE49-F238E27FC236}">
                <a16:creationId xmlns:a16="http://schemas.microsoft.com/office/drawing/2014/main" id="{1E65ED1E-3200-62F3-E1E2-0775DAF20E72}"/>
              </a:ext>
            </a:extLst>
          </p:cNvPr>
          <p:cNvSpPr txBox="1">
            <a:spLocks noChangeAspect="1"/>
          </p:cNvSpPr>
          <p:nvPr userDrawn="1"/>
        </p:nvSpPr>
        <p:spPr>
          <a:xfrm>
            <a:off x="452003" y="1650178"/>
            <a:ext cx="457200" cy="457200"/>
          </a:xfrm>
          <a:prstGeom prst="ellipse">
            <a:avLst/>
          </a:prstGeom>
          <a:gradFill>
            <a:gsLst>
              <a:gs pos="0">
                <a:schemeClr val="accent3"/>
              </a:gs>
              <a:gs pos="100000">
                <a:schemeClr val="accent1"/>
              </a:gs>
            </a:gsLst>
            <a:lin ang="4200000" scaled="0"/>
          </a:gradFill>
        </p:spPr>
        <p:txBody>
          <a:bodyPr wrap="square" lIns="0" tIns="0" rIns="0" bIns="0" anchor="ctr" anchorCtr="0">
            <a:noAutofit/>
          </a:bodyPr>
          <a:lstStyle/>
          <a:p>
            <a:pPr algn="ctr">
              <a:spcAft>
                <a:spcPts val="600"/>
              </a:spcAft>
            </a:pPr>
            <a:r>
              <a:rPr lang="en-US" sz="1600" b="1" dirty="0">
                <a:solidFill>
                  <a:schemeClr val="bg1"/>
                </a:solidFill>
              </a:rPr>
              <a:t>1</a:t>
            </a:r>
          </a:p>
        </p:txBody>
      </p:sp>
      <p:sp>
        <p:nvSpPr>
          <p:cNvPr id="9" name="TextBox 8">
            <a:extLst>
              <a:ext uri="{FF2B5EF4-FFF2-40B4-BE49-F238E27FC236}">
                <a16:creationId xmlns:a16="http://schemas.microsoft.com/office/drawing/2014/main" id="{D554888B-3088-0CA1-FE51-4C65A8F275B5}"/>
              </a:ext>
            </a:extLst>
          </p:cNvPr>
          <p:cNvSpPr txBox="1">
            <a:spLocks noChangeAspect="1"/>
          </p:cNvSpPr>
          <p:nvPr userDrawn="1"/>
        </p:nvSpPr>
        <p:spPr>
          <a:xfrm>
            <a:off x="3306169" y="1650178"/>
            <a:ext cx="457200" cy="457200"/>
          </a:xfrm>
          <a:prstGeom prst="ellipse">
            <a:avLst/>
          </a:prstGeom>
          <a:gradFill>
            <a:gsLst>
              <a:gs pos="0">
                <a:schemeClr val="accent3"/>
              </a:gs>
              <a:gs pos="100000">
                <a:schemeClr val="accent1"/>
              </a:gs>
            </a:gsLst>
            <a:lin ang="4200000" scaled="0"/>
          </a:gradFill>
        </p:spPr>
        <p:txBody>
          <a:bodyPr wrap="square" lIns="0" tIns="0" rIns="0" bIns="0" anchor="ctr" anchorCtr="0">
            <a:noAutofit/>
          </a:bodyPr>
          <a:lstStyle/>
          <a:p>
            <a:pPr algn="ctr">
              <a:spcAft>
                <a:spcPts val="600"/>
              </a:spcAft>
            </a:pPr>
            <a:r>
              <a:rPr lang="en-US" sz="1600" b="1" dirty="0">
                <a:solidFill>
                  <a:schemeClr val="bg1"/>
                </a:solidFill>
              </a:rPr>
              <a:t>2</a:t>
            </a:r>
          </a:p>
        </p:txBody>
      </p:sp>
      <p:sp>
        <p:nvSpPr>
          <p:cNvPr id="10" name="TextBox 9">
            <a:extLst>
              <a:ext uri="{FF2B5EF4-FFF2-40B4-BE49-F238E27FC236}">
                <a16:creationId xmlns:a16="http://schemas.microsoft.com/office/drawing/2014/main" id="{E2D74510-CF44-CE88-D7B3-763F070BD84B}"/>
              </a:ext>
            </a:extLst>
          </p:cNvPr>
          <p:cNvSpPr txBox="1">
            <a:spLocks noChangeAspect="1"/>
          </p:cNvSpPr>
          <p:nvPr userDrawn="1"/>
        </p:nvSpPr>
        <p:spPr>
          <a:xfrm>
            <a:off x="6155139" y="1650178"/>
            <a:ext cx="457200" cy="457200"/>
          </a:xfrm>
          <a:prstGeom prst="ellipse">
            <a:avLst/>
          </a:prstGeom>
          <a:gradFill>
            <a:gsLst>
              <a:gs pos="0">
                <a:schemeClr val="accent3"/>
              </a:gs>
              <a:gs pos="100000">
                <a:schemeClr val="accent1"/>
              </a:gs>
            </a:gsLst>
            <a:lin ang="4200000" scaled="0"/>
          </a:gradFill>
        </p:spPr>
        <p:txBody>
          <a:bodyPr wrap="square" lIns="0" tIns="0" rIns="0" bIns="0" anchor="ctr" anchorCtr="0">
            <a:noAutofit/>
          </a:bodyPr>
          <a:lstStyle/>
          <a:p>
            <a:pPr algn="ctr">
              <a:spcAft>
                <a:spcPts val="600"/>
              </a:spcAft>
            </a:pPr>
            <a:r>
              <a:rPr lang="en-US" sz="1600" b="1" dirty="0">
                <a:solidFill>
                  <a:schemeClr val="bg1"/>
                </a:solidFill>
              </a:rPr>
              <a:t>3</a:t>
            </a:r>
          </a:p>
        </p:txBody>
      </p:sp>
    </p:spTree>
    <p:extLst>
      <p:ext uri="{BB962C8B-B14F-4D97-AF65-F5344CB8AC3E}">
        <p14:creationId xmlns:p14="http://schemas.microsoft.com/office/powerpoint/2010/main" val="279214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Z-NET-title-left-4-step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199" y="307976"/>
            <a:ext cx="5697939" cy="868114"/>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7304808" y="246065"/>
            <a:ext cx="1642429" cy="442794"/>
          </a:xfrm>
          <a:prstGeom prst="rect">
            <a:avLst/>
          </a:prstGeom>
        </p:spPr>
      </p:pic>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1" y="2273561"/>
            <a:ext cx="1673604"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Text Placeholder 4">
            <a:extLst>
              <a:ext uri="{FF2B5EF4-FFF2-40B4-BE49-F238E27FC236}">
                <a16:creationId xmlns:a16="http://schemas.microsoft.com/office/drawing/2014/main" id="{F83A2A72-00ED-F5AF-5267-15DFF84DF020}"/>
              </a:ext>
            </a:extLst>
          </p:cNvPr>
          <p:cNvSpPr>
            <a:spLocks noGrp="1"/>
          </p:cNvSpPr>
          <p:nvPr>
            <p:ph type="body" sz="quarter" idx="15"/>
          </p:nvPr>
        </p:nvSpPr>
        <p:spPr>
          <a:xfrm>
            <a:off x="2609071" y="2273561"/>
            <a:ext cx="1673605"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7" name="Text Placeholder 4">
            <a:extLst>
              <a:ext uri="{FF2B5EF4-FFF2-40B4-BE49-F238E27FC236}">
                <a16:creationId xmlns:a16="http://schemas.microsoft.com/office/drawing/2014/main" id="{62E360AE-BA6A-F9D8-00C0-889846B971EE}"/>
              </a:ext>
            </a:extLst>
          </p:cNvPr>
          <p:cNvSpPr>
            <a:spLocks noGrp="1"/>
          </p:cNvSpPr>
          <p:nvPr>
            <p:ph type="body" sz="quarter" idx="16"/>
          </p:nvPr>
        </p:nvSpPr>
        <p:spPr>
          <a:xfrm>
            <a:off x="4760942" y="2273561"/>
            <a:ext cx="1673605"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8" name="TextBox 7">
            <a:extLst>
              <a:ext uri="{FF2B5EF4-FFF2-40B4-BE49-F238E27FC236}">
                <a16:creationId xmlns:a16="http://schemas.microsoft.com/office/drawing/2014/main" id="{1E65ED1E-3200-62F3-E1E2-0775DAF20E72}"/>
              </a:ext>
            </a:extLst>
          </p:cNvPr>
          <p:cNvSpPr txBox="1">
            <a:spLocks noChangeAspect="1"/>
          </p:cNvSpPr>
          <p:nvPr userDrawn="1"/>
        </p:nvSpPr>
        <p:spPr>
          <a:xfrm>
            <a:off x="452003" y="1650178"/>
            <a:ext cx="457200" cy="457200"/>
          </a:xfrm>
          <a:prstGeom prst="ellipse">
            <a:avLst/>
          </a:prstGeom>
          <a:gradFill>
            <a:gsLst>
              <a:gs pos="0">
                <a:schemeClr val="accent3"/>
              </a:gs>
              <a:gs pos="100000">
                <a:schemeClr val="accent1"/>
              </a:gs>
            </a:gsLst>
            <a:lin ang="4200000" scaled="0"/>
          </a:gradFill>
        </p:spPr>
        <p:txBody>
          <a:bodyPr wrap="square" lIns="0" tIns="0" rIns="0" bIns="0" anchor="ctr" anchorCtr="0">
            <a:noAutofit/>
          </a:bodyPr>
          <a:lstStyle/>
          <a:p>
            <a:pPr algn="ctr">
              <a:spcAft>
                <a:spcPts val="600"/>
              </a:spcAft>
            </a:pPr>
            <a:r>
              <a:rPr lang="en-US" sz="1600" b="1" dirty="0">
                <a:solidFill>
                  <a:schemeClr val="bg1"/>
                </a:solidFill>
              </a:rPr>
              <a:t>1</a:t>
            </a:r>
          </a:p>
        </p:txBody>
      </p:sp>
      <p:sp>
        <p:nvSpPr>
          <p:cNvPr id="9" name="TextBox 8">
            <a:extLst>
              <a:ext uri="{FF2B5EF4-FFF2-40B4-BE49-F238E27FC236}">
                <a16:creationId xmlns:a16="http://schemas.microsoft.com/office/drawing/2014/main" id="{D554888B-3088-0CA1-FE51-4C65A8F275B5}"/>
              </a:ext>
            </a:extLst>
          </p:cNvPr>
          <p:cNvSpPr txBox="1">
            <a:spLocks noChangeAspect="1"/>
          </p:cNvSpPr>
          <p:nvPr userDrawn="1"/>
        </p:nvSpPr>
        <p:spPr>
          <a:xfrm>
            <a:off x="2609071" y="1650178"/>
            <a:ext cx="457200" cy="457200"/>
          </a:xfrm>
          <a:prstGeom prst="ellipse">
            <a:avLst/>
          </a:prstGeom>
          <a:gradFill>
            <a:gsLst>
              <a:gs pos="0">
                <a:schemeClr val="accent3"/>
              </a:gs>
              <a:gs pos="100000">
                <a:schemeClr val="accent1"/>
              </a:gs>
            </a:gsLst>
            <a:lin ang="4200000" scaled="0"/>
          </a:gradFill>
        </p:spPr>
        <p:txBody>
          <a:bodyPr wrap="square" lIns="0" tIns="0" rIns="0" bIns="0" anchor="ctr" anchorCtr="0">
            <a:noAutofit/>
          </a:bodyPr>
          <a:lstStyle/>
          <a:p>
            <a:pPr algn="ctr">
              <a:spcAft>
                <a:spcPts val="600"/>
              </a:spcAft>
            </a:pPr>
            <a:r>
              <a:rPr lang="en-US" sz="1600" b="1" dirty="0">
                <a:solidFill>
                  <a:schemeClr val="bg1"/>
                </a:solidFill>
              </a:rPr>
              <a:t>2</a:t>
            </a:r>
          </a:p>
        </p:txBody>
      </p:sp>
      <p:sp>
        <p:nvSpPr>
          <p:cNvPr id="10" name="TextBox 9">
            <a:extLst>
              <a:ext uri="{FF2B5EF4-FFF2-40B4-BE49-F238E27FC236}">
                <a16:creationId xmlns:a16="http://schemas.microsoft.com/office/drawing/2014/main" id="{E2D74510-CF44-CE88-D7B3-763F070BD84B}"/>
              </a:ext>
            </a:extLst>
          </p:cNvPr>
          <p:cNvSpPr txBox="1">
            <a:spLocks noChangeAspect="1"/>
          </p:cNvSpPr>
          <p:nvPr userDrawn="1"/>
        </p:nvSpPr>
        <p:spPr>
          <a:xfrm>
            <a:off x="4760942" y="1650178"/>
            <a:ext cx="457200" cy="457200"/>
          </a:xfrm>
          <a:prstGeom prst="ellipse">
            <a:avLst/>
          </a:prstGeom>
          <a:gradFill>
            <a:gsLst>
              <a:gs pos="0">
                <a:schemeClr val="accent3"/>
              </a:gs>
              <a:gs pos="100000">
                <a:schemeClr val="accent1"/>
              </a:gs>
            </a:gsLst>
            <a:lin ang="4200000" scaled="0"/>
          </a:gradFill>
        </p:spPr>
        <p:txBody>
          <a:bodyPr wrap="square" lIns="0" tIns="0" rIns="0" bIns="0" anchor="ctr" anchorCtr="0">
            <a:noAutofit/>
          </a:bodyPr>
          <a:lstStyle/>
          <a:p>
            <a:pPr algn="ctr">
              <a:spcAft>
                <a:spcPts val="600"/>
              </a:spcAft>
            </a:pPr>
            <a:r>
              <a:rPr lang="en-US" sz="1600" b="1" dirty="0">
                <a:solidFill>
                  <a:schemeClr val="bg1"/>
                </a:solidFill>
              </a:rPr>
              <a:t>3</a:t>
            </a:r>
          </a:p>
        </p:txBody>
      </p:sp>
      <p:sp>
        <p:nvSpPr>
          <p:cNvPr id="11" name="Text Placeholder 4">
            <a:extLst>
              <a:ext uri="{FF2B5EF4-FFF2-40B4-BE49-F238E27FC236}">
                <a16:creationId xmlns:a16="http://schemas.microsoft.com/office/drawing/2014/main" id="{E32CC9DD-C4B0-3FB0-0883-78DFF564905E}"/>
              </a:ext>
            </a:extLst>
          </p:cNvPr>
          <p:cNvSpPr>
            <a:spLocks noGrp="1"/>
          </p:cNvSpPr>
          <p:nvPr>
            <p:ph type="body" sz="quarter" idx="17"/>
          </p:nvPr>
        </p:nvSpPr>
        <p:spPr>
          <a:xfrm>
            <a:off x="6912813" y="2273561"/>
            <a:ext cx="1673605"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2" name="TextBox 11">
            <a:extLst>
              <a:ext uri="{FF2B5EF4-FFF2-40B4-BE49-F238E27FC236}">
                <a16:creationId xmlns:a16="http://schemas.microsoft.com/office/drawing/2014/main" id="{7541AC95-15EE-6434-DC11-4B64DF6B5298}"/>
              </a:ext>
            </a:extLst>
          </p:cNvPr>
          <p:cNvSpPr txBox="1">
            <a:spLocks noChangeAspect="1"/>
          </p:cNvSpPr>
          <p:nvPr userDrawn="1"/>
        </p:nvSpPr>
        <p:spPr>
          <a:xfrm>
            <a:off x="6912813" y="1650178"/>
            <a:ext cx="457200" cy="457200"/>
          </a:xfrm>
          <a:prstGeom prst="ellipse">
            <a:avLst/>
          </a:prstGeom>
          <a:gradFill>
            <a:gsLst>
              <a:gs pos="0">
                <a:schemeClr val="accent3"/>
              </a:gs>
              <a:gs pos="100000">
                <a:schemeClr val="accent1"/>
              </a:gs>
            </a:gsLst>
            <a:lin ang="4200000" scaled="0"/>
          </a:gradFill>
        </p:spPr>
        <p:txBody>
          <a:bodyPr wrap="square" lIns="0" tIns="0" rIns="0" bIns="0" anchor="ctr" anchorCtr="0">
            <a:noAutofit/>
          </a:bodyPr>
          <a:lstStyle/>
          <a:p>
            <a:pPr algn="ctr">
              <a:spcAft>
                <a:spcPts val="600"/>
              </a:spcAft>
            </a:pPr>
            <a:r>
              <a:rPr lang="en-US" sz="1600" b="1" dirty="0">
                <a:solidFill>
                  <a:schemeClr val="bg1"/>
                </a:solidFill>
              </a:rPr>
              <a:t>4</a:t>
            </a:r>
          </a:p>
        </p:txBody>
      </p:sp>
    </p:spTree>
    <p:extLst>
      <p:ext uri="{BB962C8B-B14F-4D97-AF65-F5344CB8AC3E}">
        <p14:creationId xmlns:p14="http://schemas.microsoft.com/office/powerpoint/2010/main" val="32329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LZ-NET-title-left-3-poin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199" y="307976"/>
            <a:ext cx="5697939" cy="868114"/>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7304808" y="246065"/>
            <a:ext cx="1642429" cy="442794"/>
          </a:xfrm>
          <a:prstGeom prst="rect">
            <a:avLst/>
          </a:prstGeom>
        </p:spPr>
      </p:pic>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0"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Text Placeholder 4">
            <a:extLst>
              <a:ext uri="{FF2B5EF4-FFF2-40B4-BE49-F238E27FC236}">
                <a16:creationId xmlns:a16="http://schemas.microsoft.com/office/drawing/2014/main" id="{F83A2A72-00ED-F5AF-5267-15DFF84DF020}"/>
              </a:ext>
            </a:extLst>
          </p:cNvPr>
          <p:cNvSpPr>
            <a:spLocks noGrp="1"/>
          </p:cNvSpPr>
          <p:nvPr>
            <p:ph type="body" sz="quarter" idx="15"/>
          </p:nvPr>
        </p:nvSpPr>
        <p:spPr>
          <a:xfrm>
            <a:off x="3306169"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7" name="Text Placeholder 4">
            <a:extLst>
              <a:ext uri="{FF2B5EF4-FFF2-40B4-BE49-F238E27FC236}">
                <a16:creationId xmlns:a16="http://schemas.microsoft.com/office/drawing/2014/main" id="{62E360AE-BA6A-F9D8-00C0-889846B971EE}"/>
              </a:ext>
            </a:extLst>
          </p:cNvPr>
          <p:cNvSpPr>
            <a:spLocks noGrp="1"/>
          </p:cNvSpPr>
          <p:nvPr>
            <p:ph type="body" sz="quarter" idx="16"/>
          </p:nvPr>
        </p:nvSpPr>
        <p:spPr>
          <a:xfrm>
            <a:off x="6155139"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cxnSp>
        <p:nvCxnSpPr>
          <p:cNvPr id="11" name="Straight Connector 10">
            <a:extLst>
              <a:ext uri="{FF2B5EF4-FFF2-40B4-BE49-F238E27FC236}">
                <a16:creationId xmlns:a16="http://schemas.microsoft.com/office/drawing/2014/main" id="{78EF0697-761C-771A-24BA-036662117CE5}"/>
              </a:ext>
            </a:extLst>
          </p:cNvPr>
          <p:cNvCxnSpPr>
            <a:cxnSpLocks/>
          </p:cNvCxnSpPr>
          <p:nvPr userDrawn="1"/>
        </p:nvCxnSpPr>
        <p:spPr>
          <a:xfrm>
            <a:off x="452003" y="2154143"/>
            <a:ext cx="25368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A505DE87-5A91-3F85-CBE5-E59CCCFE7F9C}"/>
              </a:ext>
            </a:extLst>
          </p:cNvPr>
          <p:cNvSpPr>
            <a:spLocks noGrp="1"/>
          </p:cNvSpPr>
          <p:nvPr>
            <p:ph type="body" sz="quarter" idx="17"/>
          </p:nvPr>
        </p:nvSpPr>
        <p:spPr>
          <a:xfrm>
            <a:off x="452004" y="1562100"/>
            <a:ext cx="2537260" cy="477837"/>
          </a:xfrm>
          <a:prstGeom prst="rect">
            <a:avLst/>
          </a:prstGeom>
        </p:spPr>
        <p:txBody>
          <a:bodyPr lIns="0" tIns="0" rIns="0" bIns="0" anchor="b"/>
          <a:lstStyle>
            <a:lvl1pPr marL="0" indent="0">
              <a:buNone/>
              <a:defRPr sz="1400" b="1">
                <a:solidFill>
                  <a:schemeClr val="accent3"/>
                </a:solidFill>
              </a:defRPr>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24162909-85F1-3208-E72B-380CCF3AF48A}"/>
              </a:ext>
            </a:extLst>
          </p:cNvPr>
          <p:cNvCxnSpPr>
            <a:cxnSpLocks/>
          </p:cNvCxnSpPr>
          <p:nvPr userDrawn="1"/>
        </p:nvCxnSpPr>
        <p:spPr>
          <a:xfrm>
            <a:off x="3306167" y="2154143"/>
            <a:ext cx="25368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BF76AE0E-DDC9-8B30-065C-940D61AA475F}"/>
              </a:ext>
            </a:extLst>
          </p:cNvPr>
          <p:cNvSpPr>
            <a:spLocks noGrp="1"/>
          </p:cNvSpPr>
          <p:nvPr>
            <p:ph type="body" sz="quarter" idx="18"/>
          </p:nvPr>
        </p:nvSpPr>
        <p:spPr>
          <a:xfrm>
            <a:off x="3306168" y="1562100"/>
            <a:ext cx="2537260" cy="477837"/>
          </a:xfrm>
          <a:prstGeom prst="rect">
            <a:avLst/>
          </a:prstGeom>
        </p:spPr>
        <p:txBody>
          <a:bodyPr lIns="0" tIns="0" rIns="0" bIns="0" anchor="b"/>
          <a:lstStyle>
            <a:lvl1pPr marL="0" indent="0">
              <a:buNone/>
              <a:defRPr sz="1400" b="1">
                <a:solidFill>
                  <a:schemeClr val="accent3"/>
                </a:solidFill>
              </a:defRPr>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F5231FD2-F9B2-DF74-6763-955B9ABEE1CE}"/>
              </a:ext>
            </a:extLst>
          </p:cNvPr>
          <p:cNvCxnSpPr>
            <a:cxnSpLocks/>
          </p:cNvCxnSpPr>
          <p:nvPr userDrawn="1"/>
        </p:nvCxnSpPr>
        <p:spPr>
          <a:xfrm>
            <a:off x="6155137" y="2154143"/>
            <a:ext cx="25368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85CF7CA5-8F82-9797-AF68-62D1D83E8F3C}"/>
              </a:ext>
            </a:extLst>
          </p:cNvPr>
          <p:cNvSpPr>
            <a:spLocks noGrp="1"/>
          </p:cNvSpPr>
          <p:nvPr>
            <p:ph type="body" sz="quarter" idx="19"/>
          </p:nvPr>
        </p:nvSpPr>
        <p:spPr>
          <a:xfrm>
            <a:off x="6155138" y="1562100"/>
            <a:ext cx="2537260" cy="477837"/>
          </a:xfrm>
          <a:prstGeom prst="rect">
            <a:avLst/>
          </a:prstGeom>
        </p:spPr>
        <p:txBody>
          <a:bodyPr lIns="0" tIns="0" rIns="0" bIns="0" anchor="b"/>
          <a:lstStyle>
            <a:lvl1pPr marL="0" indent="0">
              <a:buNone/>
              <a:defRPr sz="1400" b="1">
                <a:solidFill>
                  <a:schemeClr val="accent3"/>
                </a:solidFill>
              </a:defRPr>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Master text styles</a:t>
            </a:r>
          </a:p>
        </p:txBody>
      </p:sp>
    </p:spTree>
    <p:extLst>
      <p:ext uri="{BB962C8B-B14F-4D97-AF65-F5344CB8AC3E}">
        <p14:creationId xmlns:p14="http://schemas.microsoft.com/office/powerpoint/2010/main" val="283744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background-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pic>
        <p:nvPicPr>
          <p:cNvPr id="2" name="Graphic 1">
            <a:extLst>
              <a:ext uri="{FF2B5EF4-FFF2-40B4-BE49-F238E27FC236}">
                <a16:creationId xmlns:a16="http://schemas.microsoft.com/office/drawing/2014/main" id="{CBBFF296-7C51-F8EC-6407-684483CD09ED}"/>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7304808" y="246065"/>
            <a:ext cx="1642429" cy="442794"/>
          </a:xfrm>
          <a:prstGeom prst="rect">
            <a:avLst/>
          </a:prstGeom>
        </p:spPr>
      </p:pic>
    </p:spTree>
    <p:extLst>
      <p:ext uri="{BB962C8B-B14F-4D97-AF65-F5344CB8AC3E}">
        <p14:creationId xmlns:p14="http://schemas.microsoft.com/office/powerpoint/2010/main" val="254794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LZ-NET-TO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cxnSp>
        <p:nvCxnSpPr>
          <p:cNvPr id="4" name="Straight Connector 3">
            <a:extLst>
              <a:ext uri="{FF2B5EF4-FFF2-40B4-BE49-F238E27FC236}">
                <a16:creationId xmlns:a16="http://schemas.microsoft.com/office/drawing/2014/main" id="{4405D450-AB93-36A6-1F54-004796DA48A5}"/>
              </a:ext>
            </a:extLst>
          </p:cNvPr>
          <p:cNvCxnSpPr>
            <a:cxnSpLocks/>
          </p:cNvCxnSpPr>
          <p:nvPr userDrawn="1"/>
        </p:nvCxnSpPr>
        <p:spPr>
          <a:xfrm>
            <a:off x="914400" y="1156648"/>
            <a:ext cx="73152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able Placeholder 4">
            <a:extLst>
              <a:ext uri="{FF2B5EF4-FFF2-40B4-BE49-F238E27FC236}">
                <a16:creationId xmlns:a16="http://schemas.microsoft.com/office/drawing/2014/main" id="{5D86C5A3-0D92-D68B-3C93-31AF7453EE26}"/>
              </a:ext>
            </a:extLst>
          </p:cNvPr>
          <p:cNvSpPr>
            <a:spLocks noGrp="1"/>
          </p:cNvSpPr>
          <p:nvPr>
            <p:ph type="tbl" sz="quarter" idx="13"/>
          </p:nvPr>
        </p:nvSpPr>
        <p:spPr>
          <a:xfrm>
            <a:off x="2350293" y="1535752"/>
            <a:ext cx="4443412" cy="2451100"/>
          </a:xfrm>
          <a:prstGeom prst="rect">
            <a:avLst/>
          </a:prstGeom>
        </p:spPr>
        <p:txBody>
          <a:bodyPr anchor="ctr"/>
          <a:lstStyle>
            <a:lvl1pPr marL="0" indent="0" algn="ctr">
              <a:buNone/>
              <a:defRPr sz="1800">
                <a:solidFill>
                  <a:schemeClr val="accent1"/>
                </a:solidFill>
              </a:defRPr>
            </a:lvl1pPr>
          </a:lstStyle>
          <a:p>
            <a:endParaRPr lang="en-US" dirty="0"/>
          </a:p>
        </p:txBody>
      </p:sp>
      <p:sp>
        <p:nvSpPr>
          <p:cNvPr id="3" name="Text Placeholder 3">
            <a:extLst>
              <a:ext uri="{FF2B5EF4-FFF2-40B4-BE49-F238E27FC236}">
                <a16:creationId xmlns:a16="http://schemas.microsoft.com/office/drawing/2014/main" id="{2B6F6C29-BDDF-0598-BB8D-E3D3B156B232}"/>
              </a:ext>
            </a:extLst>
          </p:cNvPr>
          <p:cNvSpPr>
            <a:spLocks noGrp="1"/>
          </p:cNvSpPr>
          <p:nvPr>
            <p:ph type="body" sz="quarter" idx="14" hasCustomPrompt="1"/>
          </p:nvPr>
        </p:nvSpPr>
        <p:spPr>
          <a:xfrm>
            <a:off x="457200" y="307976"/>
            <a:ext cx="8229600" cy="634646"/>
          </a:xfrm>
          <a:prstGeom prst="rect">
            <a:avLst/>
          </a:prstGeom>
        </p:spPr>
        <p:txBody>
          <a:bodyPr lIns="0" tIns="0" rIns="0" bIns="0" anchor="b"/>
          <a:lstStyle>
            <a:lvl1pPr marL="0" indent="0" algn="ctr">
              <a:buNone/>
              <a:defRPr sz="2400" b="1">
                <a:solidFill>
                  <a:schemeClr val="accent1"/>
                </a:solidFill>
              </a:defRPr>
            </a:lvl1pPr>
            <a:lvl2pPr marL="457200" indent="0">
              <a:buNone/>
              <a:defRPr/>
            </a:lvl2pPr>
          </a:lstStyle>
          <a:p>
            <a:pPr lvl="0"/>
            <a:r>
              <a:rPr lang="en-US" dirty="0"/>
              <a:t>Table of Contents</a:t>
            </a:r>
          </a:p>
        </p:txBody>
      </p:sp>
    </p:spTree>
    <p:extLst>
      <p:ext uri="{BB962C8B-B14F-4D97-AF65-F5344CB8AC3E}">
        <p14:creationId xmlns:p14="http://schemas.microsoft.com/office/powerpoint/2010/main" val="59509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Z-NET-centered-title-2-lin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cxnSp>
        <p:nvCxnSpPr>
          <p:cNvPr id="4" name="Straight Connector 3">
            <a:extLst>
              <a:ext uri="{FF2B5EF4-FFF2-40B4-BE49-F238E27FC236}">
                <a16:creationId xmlns:a16="http://schemas.microsoft.com/office/drawing/2014/main" id="{4405D450-AB93-36A6-1F54-004796DA48A5}"/>
              </a:ext>
            </a:extLst>
          </p:cNvPr>
          <p:cNvCxnSpPr>
            <a:cxnSpLocks/>
          </p:cNvCxnSpPr>
          <p:nvPr userDrawn="1"/>
        </p:nvCxnSpPr>
        <p:spPr>
          <a:xfrm>
            <a:off x="914400" y="1156648"/>
            <a:ext cx="73152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E74B0191-2E44-82E6-A57F-8644CE41784D}"/>
              </a:ext>
            </a:extLst>
          </p:cNvPr>
          <p:cNvSpPr>
            <a:spLocks noGrp="1"/>
          </p:cNvSpPr>
          <p:nvPr>
            <p:ph type="body" sz="quarter" idx="13"/>
          </p:nvPr>
        </p:nvSpPr>
        <p:spPr>
          <a:xfrm>
            <a:off x="457200" y="307976"/>
            <a:ext cx="8229600" cy="634646"/>
          </a:xfrm>
          <a:prstGeom prst="rect">
            <a:avLst/>
          </a:prstGeom>
        </p:spPr>
        <p:txBody>
          <a:bodyPr lIns="0" tIns="0" rIns="0" bIns="0" anchor="b"/>
          <a:lstStyle>
            <a:lvl1pPr marL="0" indent="0" algn="ctr">
              <a:buNone/>
              <a:defRPr sz="2400" b="1">
                <a:solidFill>
                  <a:schemeClr val="accent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427822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rgbClr val="85549B"/>
            </a:gs>
            <a:gs pos="100000">
              <a:schemeClr val="accent1"/>
            </a:gs>
          </a:gsLst>
          <a:lin ang="4200000" scaled="0"/>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B126AAD-9863-656D-C358-B8E54D9FB0FE}"/>
              </a:ext>
            </a:extLst>
          </p:cNvPr>
          <p:cNvSpPr/>
          <p:nvPr userDrawn="1"/>
        </p:nvSpPr>
        <p:spPr>
          <a:xfrm>
            <a:off x="1314450" y="0"/>
            <a:ext cx="6515100" cy="3932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14FCFA9D-21D1-710C-C34B-F9A10D216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2911164" y="457365"/>
            <a:ext cx="3321672" cy="895512"/>
          </a:xfrm>
          <a:prstGeom prst="rect">
            <a:avLst/>
          </a:prstGeom>
        </p:spPr>
      </p:pic>
      <p:sp>
        <p:nvSpPr>
          <p:cNvPr id="21" name="Text Placeholder 7">
            <a:extLst>
              <a:ext uri="{FF2B5EF4-FFF2-40B4-BE49-F238E27FC236}">
                <a16:creationId xmlns:a16="http://schemas.microsoft.com/office/drawing/2014/main" id="{A323950A-D90D-49BF-7FEA-09A9702A9369}"/>
              </a:ext>
            </a:extLst>
          </p:cNvPr>
          <p:cNvSpPr>
            <a:spLocks noGrp="1"/>
          </p:cNvSpPr>
          <p:nvPr>
            <p:ph type="body" sz="quarter" idx="10"/>
          </p:nvPr>
        </p:nvSpPr>
        <p:spPr>
          <a:xfrm>
            <a:off x="1757362" y="1733265"/>
            <a:ext cx="5629275" cy="1084229"/>
          </a:xfrm>
          <a:prstGeom prst="rect">
            <a:avLst/>
          </a:prstGeom>
        </p:spPr>
        <p:txBody>
          <a:bodyPr lIns="0" tIns="0" rIns="0" bIns="0" anchor="b"/>
          <a:lstStyle>
            <a:lvl1pPr marL="0" indent="0" algn="ctr">
              <a:buNone/>
              <a:defRPr sz="2800" b="1">
                <a:solidFill>
                  <a:schemeClr val="accent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Click to edit Master text styles</a:t>
            </a:r>
          </a:p>
        </p:txBody>
      </p:sp>
      <p:sp>
        <p:nvSpPr>
          <p:cNvPr id="22" name="Text Placeholder 7">
            <a:extLst>
              <a:ext uri="{FF2B5EF4-FFF2-40B4-BE49-F238E27FC236}">
                <a16:creationId xmlns:a16="http://schemas.microsoft.com/office/drawing/2014/main" id="{755C6DB3-129F-56DF-7BE6-0052D3929E39}"/>
              </a:ext>
            </a:extLst>
          </p:cNvPr>
          <p:cNvSpPr>
            <a:spLocks noGrp="1"/>
          </p:cNvSpPr>
          <p:nvPr>
            <p:ph type="body" sz="quarter" idx="11"/>
          </p:nvPr>
        </p:nvSpPr>
        <p:spPr>
          <a:xfrm>
            <a:off x="1757362" y="3006927"/>
            <a:ext cx="5629275" cy="561962"/>
          </a:xfrm>
          <a:prstGeom prst="rect">
            <a:avLst/>
          </a:prstGeom>
        </p:spPr>
        <p:txBody>
          <a:bodyPr lIns="0" tIns="0" rIns="0" bIns="0" anchor="t"/>
          <a:lstStyle>
            <a:lvl1pPr marL="0" indent="0" algn="ctr">
              <a:buNone/>
              <a:defRPr sz="1800" b="0">
                <a:solidFill>
                  <a:srgbClr val="85549B"/>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dirty="0"/>
              <a:t>Click to edit Master text styles</a:t>
            </a:r>
          </a:p>
        </p:txBody>
      </p:sp>
    </p:spTree>
    <p:extLst>
      <p:ext uri="{BB962C8B-B14F-4D97-AF65-F5344CB8AC3E}">
        <p14:creationId xmlns:p14="http://schemas.microsoft.com/office/powerpoint/2010/main" val="315781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Z-NET-center-title-1-li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cxnSp>
        <p:nvCxnSpPr>
          <p:cNvPr id="4" name="Straight Connector 3">
            <a:extLst>
              <a:ext uri="{FF2B5EF4-FFF2-40B4-BE49-F238E27FC236}">
                <a16:creationId xmlns:a16="http://schemas.microsoft.com/office/drawing/2014/main" id="{4405D450-AB93-36A6-1F54-004796DA48A5}"/>
              </a:ext>
            </a:extLst>
          </p:cNvPr>
          <p:cNvCxnSpPr>
            <a:cxnSpLocks/>
          </p:cNvCxnSpPr>
          <p:nvPr userDrawn="1"/>
        </p:nvCxnSpPr>
        <p:spPr>
          <a:xfrm>
            <a:off x="914400" y="857492"/>
            <a:ext cx="73152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E74B0191-2E44-82E6-A57F-8644CE41784D}"/>
              </a:ext>
            </a:extLst>
          </p:cNvPr>
          <p:cNvSpPr>
            <a:spLocks noGrp="1"/>
          </p:cNvSpPr>
          <p:nvPr>
            <p:ph type="body" sz="quarter" idx="13"/>
          </p:nvPr>
        </p:nvSpPr>
        <p:spPr>
          <a:xfrm>
            <a:off x="457200" y="307976"/>
            <a:ext cx="8229600" cy="375000"/>
          </a:xfrm>
          <a:prstGeom prst="rect">
            <a:avLst/>
          </a:prstGeom>
        </p:spPr>
        <p:txBody>
          <a:bodyPr lIns="0" tIns="0" rIns="0" bIns="0" anchor="b"/>
          <a:lstStyle>
            <a:lvl1pPr marL="0" indent="0" algn="ctr">
              <a:buNone/>
              <a:defRPr sz="2400" b="1">
                <a:solidFill>
                  <a:schemeClr val="accent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80847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white-background-title-stacke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2952750" cy="2936875"/>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31934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Z-NET-title-left-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2952750"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199" y="1652588"/>
            <a:ext cx="8153401" cy="742950"/>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428779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Z-NET-title-left-text-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E46F01F-A5B2-1A1C-AADF-11A392BC4B31}"/>
              </a:ext>
            </a:extLst>
          </p:cNvPr>
          <p:cNvSpPr>
            <a:spLocks noGrp="1"/>
          </p:cNvSpPr>
          <p:nvPr>
            <p:ph type="pic" sz="quarter" idx="15"/>
          </p:nvPr>
        </p:nvSpPr>
        <p:spPr>
          <a:xfrm>
            <a:off x="5057422" y="307976"/>
            <a:ext cx="3629378" cy="4027488"/>
          </a:xfrm>
          <a:prstGeom prst="rect">
            <a:avLst/>
          </a:prstGeom>
        </p:spPr>
        <p:txBody>
          <a:bodyPr anchor="ctr"/>
          <a:lstStyle>
            <a:lvl1pPr marL="0" indent="0" algn="ctr">
              <a:buNone/>
              <a:defRPr sz="1400"/>
            </a:lvl1pPr>
          </a:lstStyle>
          <a:p>
            <a:endParaRPr lang="en-US"/>
          </a:p>
        </p:txBody>
      </p:sp>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4419600"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199" y="1652588"/>
            <a:ext cx="4419601" cy="2682876"/>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56399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Z-NET-title-text-highligh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8043CFD0-9439-CB4B-24E7-BB772F95444D}"/>
              </a:ext>
            </a:extLst>
          </p:cNvPr>
          <p:cNvSpPr/>
          <p:nvPr userDrawn="1"/>
        </p:nvSpPr>
        <p:spPr>
          <a:xfrm>
            <a:off x="1493693" y="3786074"/>
            <a:ext cx="1130011" cy="440461"/>
          </a:xfrm>
          <a:custGeom>
            <a:avLst/>
            <a:gdLst>
              <a:gd name="connsiteX0" fmla="*/ 1112179 w 1382971"/>
              <a:gd name="connsiteY0" fmla="*/ 0 h 539060"/>
              <a:gd name="connsiteX1" fmla="*/ 1137803 w 1382971"/>
              <a:gd name="connsiteY1" fmla="*/ 10595 h 539060"/>
              <a:gd name="connsiteX2" fmla="*/ 1372327 w 1382971"/>
              <a:gd name="connsiteY2" fmla="*/ 243941 h 539060"/>
              <a:gd name="connsiteX3" fmla="*/ 1372327 w 1382971"/>
              <a:gd name="connsiteY3" fmla="*/ 295024 h 539060"/>
              <a:gd name="connsiteX4" fmla="*/ 1137803 w 1382971"/>
              <a:gd name="connsiteY4" fmla="*/ 528447 h 539060"/>
              <a:gd name="connsiteX5" fmla="*/ 1112179 w 1382971"/>
              <a:gd name="connsiteY5" fmla="*/ 539060 h 539060"/>
              <a:gd name="connsiteX6" fmla="*/ 1086556 w 1382971"/>
              <a:gd name="connsiteY6" fmla="*/ 528447 h 539060"/>
              <a:gd name="connsiteX7" fmla="*/ 1086556 w 1382971"/>
              <a:gd name="connsiteY7" fmla="*/ 477364 h 539060"/>
              <a:gd name="connsiteX8" fmla="*/ 1295379 w 1382971"/>
              <a:gd name="connsiteY8" fmla="*/ 269444 h 539060"/>
              <a:gd name="connsiteX9" fmla="*/ 1086556 w 1382971"/>
              <a:gd name="connsiteY9" fmla="*/ 61601 h 539060"/>
              <a:gd name="connsiteX10" fmla="*/ 1086556 w 1382971"/>
              <a:gd name="connsiteY10" fmla="*/ 10595 h 539060"/>
              <a:gd name="connsiteX11" fmla="*/ 1112179 w 1382971"/>
              <a:gd name="connsiteY11" fmla="*/ 0 h 539060"/>
              <a:gd name="connsiteX12" fmla="*/ 843202 w 1382971"/>
              <a:gd name="connsiteY12" fmla="*/ 0 h 539060"/>
              <a:gd name="connsiteX13" fmla="*/ 868825 w 1382971"/>
              <a:gd name="connsiteY13" fmla="*/ 10595 h 539060"/>
              <a:gd name="connsiteX14" fmla="*/ 1103350 w 1382971"/>
              <a:gd name="connsiteY14" fmla="*/ 243941 h 539060"/>
              <a:gd name="connsiteX15" fmla="*/ 1103350 w 1382971"/>
              <a:gd name="connsiteY15" fmla="*/ 295024 h 539060"/>
              <a:gd name="connsiteX16" fmla="*/ 868825 w 1382971"/>
              <a:gd name="connsiteY16" fmla="*/ 528447 h 539060"/>
              <a:gd name="connsiteX17" fmla="*/ 843202 w 1382971"/>
              <a:gd name="connsiteY17" fmla="*/ 539060 h 539060"/>
              <a:gd name="connsiteX18" fmla="*/ 817578 w 1382971"/>
              <a:gd name="connsiteY18" fmla="*/ 528447 h 539060"/>
              <a:gd name="connsiteX19" fmla="*/ 817578 w 1382971"/>
              <a:gd name="connsiteY19" fmla="*/ 477364 h 539060"/>
              <a:gd name="connsiteX20" fmla="*/ 1026402 w 1382971"/>
              <a:gd name="connsiteY20" fmla="*/ 269444 h 539060"/>
              <a:gd name="connsiteX21" fmla="*/ 817578 w 1382971"/>
              <a:gd name="connsiteY21" fmla="*/ 61601 h 539060"/>
              <a:gd name="connsiteX22" fmla="*/ 817578 w 1382971"/>
              <a:gd name="connsiteY22" fmla="*/ 10595 h 539060"/>
              <a:gd name="connsiteX23" fmla="*/ 843202 w 1382971"/>
              <a:gd name="connsiteY23" fmla="*/ 0 h 539060"/>
              <a:gd name="connsiteX24" fmla="*/ 574224 w 1382971"/>
              <a:gd name="connsiteY24" fmla="*/ 0 h 539060"/>
              <a:gd name="connsiteX25" fmla="*/ 599847 w 1382971"/>
              <a:gd name="connsiteY25" fmla="*/ 10595 h 539060"/>
              <a:gd name="connsiteX26" fmla="*/ 834371 w 1382971"/>
              <a:gd name="connsiteY26" fmla="*/ 243941 h 539060"/>
              <a:gd name="connsiteX27" fmla="*/ 834371 w 1382971"/>
              <a:gd name="connsiteY27" fmla="*/ 295024 h 539060"/>
              <a:gd name="connsiteX28" fmla="*/ 599847 w 1382971"/>
              <a:gd name="connsiteY28" fmla="*/ 528447 h 539060"/>
              <a:gd name="connsiteX29" fmla="*/ 574224 w 1382971"/>
              <a:gd name="connsiteY29" fmla="*/ 539060 h 539060"/>
              <a:gd name="connsiteX30" fmla="*/ 548600 w 1382971"/>
              <a:gd name="connsiteY30" fmla="*/ 528447 h 539060"/>
              <a:gd name="connsiteX31" fmla="*/ 548600 w 1382971"/>
              <a:gd name="connsiteY31" fmla="*/ 477364 h 539060"/>
              <a:gd name="connsiteX32" fmla="*/ 757424 w 1382971"/>
              <a:gd name="connsiteY32" fmla="*/ 269444 h 539060"/>
              <a:gd name="connsiteX33" fmla="*/ 548600 w 1382971"/>
              <a:gd name="connsiteY33" fmla="*/ 61601 h 539060"/>
              <a:gd name="connsiteX34" fmla="*/ 548600 w 1382971"/>
              <a:gd name="connsiteY34" fmla="*/ 10595 h 539060"/>
              <a:gd name="connsiteX35" fmla="*/ 574224 w 1382971"/>
              <a:gd name="connsiteY35" fmla="*/ 0 h 539060"/>
              <a:gd name="connsiteX36" fmla="*/ 305246 w 1382971"/>
              <a:gd name="connsiteY36" fmla="*/ 0 h 539060"/>
              <a:gd name="connsiteX37" fmla="*/ 330869 w 1382971"/>
              <a:gd name="connsiteY37" fmla="*/ 10595 h 539060"/>
              <a:gd name="connsiteX38" fmla="*/ 565393 w 1382971"/>
              <a:gd name="connsiteY38" fmla="*/ 243941 h 539060"/>
              <a:gd name="connsiteX39" fmla="*/ 565393 w 1382971"/>
              <a:gd name="connsiteY39" fmla="*/ 295024 h 539060"/>
              <a:gd name="connsiteX40" fmla="*/ 330869 w 1382971"/>
              <a:gd name="connsiteY40" fmla="*/ 528447 h 539060"/>
              <a:gd name="connsiteX41" fmla="*/ 305246 w 1382971"/>
              <a:gd name="connsiteY41" fmla="*/ 539060 h 539060"/>
              <a:gd name="connsiteX42" fmla="*/ 279622 w 1382971"/>
              <a:gd name="connsiteY42" fmla="*/ 528447 h 539060"/>
              <a:gd name="connsiteX43" fmla="*/ 279622 w 1382971"/>
              <a:gd name="connsiteY43" fmla="*/ 477364 h 539060"/>
              <a:gd name="connsiteX44" fmla="*/ 488446 w 1382971"/>
              <a:gd name="connsiteY44" fmla="*/ 269444 h 539060"/>
              <a:gd name="connsiteX45" fmla="*/ 279622 w 1382971"/>
              <a:gd name="connsiteY45" fmla="*/ 61601 h 539060"/>
              <a:gd name="connsiteX46" fmla="*/ 279622 w 1382971"/>
              <a:gd name="connsiteY46" fmla="*/ 10595 h 539060"/>
              <a:gd name="connsiteX47" fmla="*/ 305246 w 1382971"/>
              <a:gd name="connsiteY47" fmla="*/ 0 h 539060"/>
              <a:gd name="connsiteX48" fmla="*/ 36268 w 1382971"/>
              <a:gd name="connsiteY48" fmla="*/ 0 h 539060"/>
              <a:gd name="connsiteX49" fmla="*/ 61891 w 1382971"/>
              <a:gd name="connsiteY49" fmla="*/ 10595 h 539060"/>
              <a:gd name="connsiteX50" fmla="*/ 296415 w 1382971"/>
              <a:gd name="connsiteY50" fmla="*/ 243941 h 539060"/>
              <a:gd name="connsiteX51" fmla="*/ 296415 w 1382971"/>
              <a:gd name="connsiteY51" fmla="*/ 295024 h 539060"/>
              <a:gd name="connsiteX52" fmla="*/ 61891 w 1382971"/>
              <a:gd name="connsiteY52" fmla="*/ 528447 h 539060"/>
              <a:gd name="connsiteX53" fmla="*/ 36268 w 1382971"/>
              <a:gd name="connsiteY53" fmla="*/ 539060 h 539060"/>
              <a:gd name="connsiteX54" fmla="*/ 10644 w 1382971"/>
              <a:gd name="connsiteY54" fmla="*/ 528447 h 539060"/>
              <a:gd name="connsiteX55" fmla="*/ 10644 w 1382971"/>
              <a:gd name="connsiteY55" fmla="*/ 477364 h 539060"/>
              <a:gd name="connsiteX56" fmla="*/ 219468 w 1382971"/>
              <a:gd name="connsiteY56" fmla="*/ 269444 h 539060"/>
              <a:gd name="connsiteX57" fmla="*/ 10644 w 1382971"/>
              <a:gd name="connsiteY57" fmla="*/ 61601 h 539060"/>
              <a:gd name="connsiteX58" fmla="*/ 10644 w 1382971"/>
              <a:gd name="connsiteY58" fmla="*/ 10595 h 539060"/>
              <a:gd name="connsiteX59" fmla="*/ 36268 w 1382971"/>
              <a:gd name="connsiteY59" fmla="*/ 0 h 53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82971" h="539060">
                <a:moveTo>
                  <a:pt x="1112179" y="0"/>
                </a:moveTo>
                <a:cubicBezTo>
                  <a:pt x="1121462" y="0"/>
                  <a:pt x="1130745" y="3532"/>
                  <a:pt x="1137803" y="10595"/>
                </a:cubicBezTo>
                <a:lnTo>
                  <a:pt x="1372327" y="243941"/>
                </a:lnTo>
                <a:cubicBezTo>
                  <a:pt x="1386519" y="258067"/>
                  <a:pt x="1386519" y="280898"/>
                  <a:pt x="1372327" y="295024"/>
                </a:cubicBezTo>
                <a:lnTo>
                  <a:pt x="1137803" y="528447"/>
                </a:lnTo>
                <a:cubicBezTo>
                  <a:pt x="1130745" y="535548"/>
                  <a:pt x="1121462" y="539060"/>
                  <a:pt x="1112179" y="539060"/>
                </a:cubicBezTo>
                <a:cubicBezTo>
                  <a:pt x="1102896" y="539060"/>
                  <a:pt x="1093614" y="535471"/>
                  <a:pt x="1086556" y="528447"/>
                </a:cubicBezTo>
                <a:cubicBezTo>
                  <a:pt x="1072363" y="514321"/>
                  <a:pt x="1072363" y="491490"/>
                  <a:pt x="1086556" y="477364"/>
                </a:cubicBezTo>
                <a:lnTo>
                  <a:pt x="1295379" y="269444"/>
                </a:lnTo>
                <a:lnTo>
                  <a:pt x="1086556" y="61601"/>
                </a:lnTo>
                <a:cubicBezTo>
                  <a:pt x="1072363" y="47551"/>
                  <a:pt x="1072440" y="24720"/>
                  <a:pt x="1086556" y="10595"/>
                </a:cubicBezTo>
                <a:cubicBezTo>
                  <a:pt x="1093614" y="3532"/>
                  <a:pt x="1102896" y="0"/>
                  <a:pt x="1112179" y="0"/>
                </a:cubicBezTo>
                <a:close/>
                <a:moveTo>
                  <a:pt x="843202" y="0"/>
                </a:moveTo>
                <a:cubicBezTo>
                  <a:pt x="852485" y="0"/>
                  <a:pt x="861768" y="3532"/>
                  <a:pt x="868825" y="10595"/>
                </a:cubicBezTo>
                <a:lnTo>
                  <a:pt x="1103350" y="243941"/>
                </a:lnTo>
                <a:cubicBezTo>
                  <a:pt x="1117542" y="258067"/>
                  <a:pt x="1117542" y="280898"/>
                  <a:pt x="1103350" y="295024"/>
                </a:cubicBezTo>
                <a:lnTo>
                  <a:pt x="868825" y="528447"/>
                </a:lnTo>
                <a:cubicBezTo>
                  <a:pt x="861768" y="535548"/>
                  <a:pt x="852485" y="539060"/>
                  <a:pt x="843202" y="539060"/>
                </a:cubicBezTo>
                <a:cubicBezTo>
                  <a:pt x="833919" y="539060"/>
                  <a:pt x="824636" y="535471"/>
                  <a:pt x="817578" y="528447"/>
                </a:cubicBezTo>
                <a:cubicBezTo>
                  <a:pt x="803386" y="514321"/>
                  <a:pt x="803386" y="491490"/>
                  <a:pt x="817578" y="477364"/>
                </a:cubicBezTo>
                <a:lnTo>
                  <a:pt x="1026402" y="269444"/>
                </a:lnTo>
                <a:lnTo>
                  <a:pt x="817578" y="61601"/>
                </a:lnTo>
                <a:cubicBezTo>
                  <a:pt x="803386" y="47551"/>
                  <a:pt x="803463" y="24720"/>
                  <a:pt x="817578" y="10595"/>
                </a:cubicBezTo>
                <a:cubicBezTo>
                  <a:pt x="824636" y="3532"/>
                  <a:pt x="833919" y="0"/>
                  <a:pt x="843202" y="0"/>
                </a:cubicBezTo>
                <a:close/>
                <a:moveTo>
                  <a:pt x="574224" y="0"/>
                </a:moveTo>
                <a:cubicBezTo>
                  <a:pt x="583507" y="0"/>
                  <a:pt x="592790" y="3532"/>
                  <a:pt x="599847" y="10595"/>
                </a:cubicBezTo>
                <a:lnTo>
                  <a:pt x="834371" y="243941"/>
                </a:lnTo>
                <a:cubicBezTo>
                  <a:pt x="848564" y="258067"/>
                  <a:pt x="848564" y="280898"/>
                  <a:pt x="834371" y="295024"/>
                </a:cubicBezTo>
                <a:lnTo>
                  <a:pt x="599847" y="528447"/>
                </a:lnTo>
                <a:cubicBezTo>
                  <a:pt x="592790" y="535548"/>
                  <a:pt x="583507" y="539060"/>
                  <a:pt x="574224" y="539060"/>
                </a:cubicBezTo>
                <a:cubicBezTo>
                  <a:pt x="564941" y="539060"/>
                  <a:pt x="555658" y="535471"/>
                  <a:pt x="548600" y="528447"/>
                </a:cubicBezTo>
                <a:cubicBezTo>
                  <a:pt x="534408" y="514321"/>
                  <a:pt x="534408" y="491490"/>
                  <a:pt x="548600" y="477364"/>
                </a:cubicBezTo>
                <a:lnTo>
                  <a:pt x="757424" y="269444"/>
                </a:lnTo>
                <a:lnTo>
                  <a:pt x="548600" y="61601"/>
                </a:lnTo>
                <a:cubicBezTo>
                  <a:pt x="534408" y="47551"/>
                  <a:pt x="534484" y="24720"/>
                  <a:pt x="548600" y="10595"/>
                </a:cubicBezTo>
                <a:cubicBezTo>
                  <a:pt x="555658" y="3532"/>
                  <a:pt x="564941" y="0"/>
                  <a:pt x="574224" y="0"/>
                </a:cubicBezTo>
                <a:close/>
                <a:moveTo>
                  <a:pt x="305246" y="0"/>
                </a:moveTo>
                <a:cubicBezTo>
                  <a:pt x="314529" y="0"/>
                  <a:pt x="323811" y="3532"/>
                  <a:pt x="330869" y="10595"/>
                </a:cubicBezTo>
                <a:lnTo>
                  <a:pt x="565393" y="243941"/>
                </a:lnTo>
                <a:cubicBezTo>
                  <a:pt x="579586" y="258067"/>
                  <a:pt x="579586" y="280898"/>
                  <a:pt x="565393" y="295024"/>
                </a:cubicBezTo>
                <a:lnTo>
                  <a:pt x="330869" y="528447"/>
                </a:lnTo>
                <a:cubicBezTo>
                  <a:pt x="323811" y="535548"/>
                  <a:pt x="314529" y="539060"/>
                  <a:pt x="305246" y="539060"/>
                </a:cubicBezTo>
                <a:cubicBezTo>
                  <a:pt x="295963" y="539060"/>
                  <a:pt x="286680" y="535471"/>
                  <a:pt x="279622" y="528447"/>
                </a:cubicBezTo>
                <a:cubicBezTo>
                  <a:pt x="265430" y="514321"/>
                  <a:pt x="265430" y="491490"/>
                  <a:pt x="279622" y="477364"/>
                </a:cubicBezTo>
                <a:lnTo>
                  <a:pt x="488446" y="269444"/>
                </a:lnTo>
                <a:lnTo>
                  <a:pt x="279622" y="61601"/>
                </a:lnTo>
                <a:cubicBezTo>
                  <a:pt x="265430" y="47551"/>
                  <a:pt x="265506" y="24720"/>
                  <a:pt x="279622" y="10595"/>
                </a:cubicBezTo>
                <a:cubicBezTo>
                  <a:pt x="286680" y="3532"/>
                  <a:pt x="295963" y="0"/>
                  <a:pt x="305246" y="0"/>
                </a:cubicBezTo>
                <a:close/>
                <a:moveTo>
                  <a:pt x="36268" y="0"/>
                </a:moveTo>
                <a:cubicBezTo>
                  <a:pt x="45551" y="0"/>
                  <a:pt x="54833" y="3532"/>
                  <a:pt x="61891" y="10595"/>
                </a:cubicBezTo>
                <a:lnTo>
                  <a:pt x="296415" y="243941"/>
                </a:lnTo>
                <a:cubicBezTo>
                  <a:pt x="310608" y="258067"/>
                  <a:pt x="310608" y="280898"/>
                  <a:pt x="296415" y="295024"/>
                </a:cubicBezTo>
                <a:lnTo>
                  <a:pt x="61891" y="528447"/>
                </a:lnTo>
                <a:cubicBezTo>
                  <a:pt x="54833" y="535548"/>
                  <a:pt x="45551" y="539060"/>
                  <a:pt x="36268" y="539060"/>
                </a:cubicBezTo>
                <a:cubicBezTo>
                  <a:pt x="26985" y="539060"/>
                  <a:pt x="17702" y="535471"/>
                  <a:pt x="10644" y="528447"/>
                </a:cubicBezTo>
                <a:cubicBezTo>
                  <a:pt x="-3548" y="514321"/>
                  <a:pt x="-3548" y="491490"/>
                  <a:pt x="10644" y="477364"/>
                </a:cubicBezTo>
                <a:lnTo>
                  <a:pt x="219468" y="269444"/>
                </a:lnTo>
                <a:lnTo>
                  <a:pt x="10644" y="61601"/>
                </a:lnTo>
                <a:cubicBezTo>
                  <a:pt x="-3548" y="47551"/>
                  <a:pt x="-3472" y="24720"/>
                  <a:pt x="10644" y="10595"/>
                </a:cubicBezTo>
                <a:cubicBezTo>
                  <a:pt x="17702" y="3532"/>
                  <a:pt x="26985" y="0"/>
                  <a:pt x="36268" y="0"/>
                </a:cubicBezTo>
                <a:close/>
              </a:path>
            </a:pathLst>
          </a:custGeom>
          <a:gradFill>
            <a:gsLst>
              <a:gs pos="0">
                <a:schemeClr val="bg1"/>
              </a:gs>
              <a:gs pos="60000">
                <a:srgbClr val="85549B"/>
              </a:gs>
              <a:gs pos="100000">
                <a:schemeClr val="accent1"/>
              </a:gs>
            </a:gsLst>
            <a:lin ang="4200000" scaled="0"/>
          </a:gra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F60F635E-6665-631A-4276-AE92108B1589}"/>
              </a:ext>
            </a:extLst>
          </p:cNvPr>
          <p:cNvSpPr/>
          <p:nvPr userDrawn="1"/>
        </p:nvSpPr>
        <p:spPr>
          <a:xfrm flipH="1">
            <a:off x="6520295" y="3786074"/>
            <a:ext cx="1130011" cy="440461"/>
          </a:xfrm>
          <a:custGeom>
            <a:avLst/>
            <a:gdLst>
              <a:gd name="connsiteX0" fmla="*/ 1112179 w 1382971"/>
              <a:gd name="connsiteY0" fmla="*/ 0 h 539060"/>
              <a:gd name="connsiteX1" fmla="*/ 1137803 w 1382971"/>
              <a:gd name="connsiteY1" fmla="*/ 10595 h 539060"/>
              <a:gd name="connsiteX2" fmla="*/ 1372327 w 1382971"/>
              <a:gd name="connsiteY2" fmla="*/ 243941 h 539060"/>
              <a:gd name="connsiteX3" fmla="*/ 1372327 w 1382971"/>
              <a:gd name="connsiteY3" fmla="*/ 295024 h 539060"/>
              <a:gd name="connsiteX4" fmla="*/ 1137803 w 1382971"/>
              <a:gd name="connsiteY4" fmla="*/ 528447 h 539060"/>
              <a:gd name="connsiteX5" fmla="*/ 1112179 w 1382971"/>
              <a:gd name="connsiteY5" fmla="*/ 539060 h 539060"/>
              <a:gd name="connsiteX6" fmla="*/ 1086556 w 1382971"/>
              <a:gd name="connsiteY6" fmla="*/ 528447 h 539060"/>
              <a:gd name="connsiteX7" fmla="*/ 1086556 w 1382971"/>
              <a:gd name="connsiteY7" fmla="*/ 477364 h 539060"/>
              <a:gd name="connsiteX8" fmla="*/ 1295379 w 1382971"/>
              <a:gd name="connsiteY8" fmla="*/ 269444 h 539060"/>
              <a:gd name="connsiteX9" fmla="*/ 1086556 w 1382971"/>
              <a:gd name="connsiteY9" fmla="*/ 61601 h 539060"/>
              <a:gd name="connsiteX10" fmla="*/ 1086556 w 1382971"/>
              <a:gd name="connsiteY10" fmla="*/ 10595 h 539060"/>
              <a:gd name="connsiteX11" fmla="*/ 1112179 w 1382971"/>
              <a:gd name="connsiteY11" fmla="*/ 0 h 539060"/>
              <a:gd name="connsiteX12" fmla="*/ 843202 w 1382971"/>
              <a:gd name="connsiteY12" fmla="*/ 0 h 539060"/>
              <a:gd name="connsiteX13" fmla="*/ 868825 w 1382971"/>
              <a:gd name="connsiteY13" fmla="*/ 10595 h 539060"/>
              <a:gd name="connsiteX14" fmla="*/ 1103350 w 1382971"/>
              <a:gd name="connsiteY14" fmla="*/ 243941 h 539060"/>
              <a:gd name="connsiteX15" fmla="*/ 1103350 w 1382971"/>
              <a:gd name="connsiteY15" fmla="*/ 295024 h 539060"/>
              <a:gd name="connsiteX16" fmla="*/ 868825 w 1382971"/>
              <a:gd name="connsiteY16" fmla="*/ 528447 h 539060"/>
              <a:gd name="connsiteX17" fmla="*/ 843202 w 1382971"/>
              <a:gd name="connsiteY17" fmla="*/ 539060 h 539060"/>
              <a:gd name="connsiteX18" fmla="*/ 817578 w 1382971"/>
              <a:gd name="connsiteY18" fmla="*/ 528447 h 539060"/>
              <a:gd name="connsiteX19" fmla="*/ 817578 w 1382971"/>
              <a:gd name="connsiteY19" fmla="*/ 477364 h 539060"/>
              <a:gd name="connsiteX20" fmla="*/ 1026402 w 1382971"/>
              <a:gd name="connsiteY20" fmla="*/ 269444 h 539060"/>
              <a:gd name="connsiteX21" fmla="*/ 817578 w 1382971"/>
              <a:gd name="connsiteY21" fmla="*/ 61601 h 539060"/>
              <a:gd name="connsiteX22" fmla="*/ 817578 w 1382971"/>
              <a:gd name="connsiteY22" fmla="*/ 10595 h 539060"/>
              <a:gd name="connsiteX23" fmla="*/ 843202 w 1382971"/>
              <a:gd name="connsiteY23" fmla="*/ 0 h 539060"/>
              <a:gd name="connsiteX24" fmla="*/ 574224 w 1382971"/>
              <a:gd name="connsiteY24" fmla="*/ 0 h 539060"/>
              <a:gd name="connsiteX25" fmla="*/ 599847 w 1382971"/>
              <a:gd name="connsiteY25" fmla="*/ 10595 h 539060"/>
              <a:gd name="connsiteX26" fmla="*/ 834371 w 1382971"/>
              <a:gd name="connsiteY26" fmla="*/ 243941 h 539060"/>
              <a:gd name="connsiteX27" fmla="*/ 834371 w 1382971"/>
              <a:gd name="connsiteY27" fmla="*/ 295024 h 539060"/>
              <a:gd name="connsiteX28" fmla="*/ 599847 w 1382971"/>
              <a:gd name="connsiteY28" fmla="*/ 528447 h 539060"/>
              <a:gd name="connsiteX29" fmla="*/ 574224 w 1382971"/>
              <a:gd name="connsiteY29" fmla="*/ 539060 h 539060"/>
              <a:gd name="connsiteX30" fmla="*/ 548600 w 1382971"/>
              <a:gd name="connsiteY30" fmla="*/ 528447 h 539060"/>
              <a:gd name="connsiteX31" fmla="*/ 548600 w 1382971"/>
              <a:gd name="connsiteY31" fmla="*/ 477364 h 539060"/>
              <a:gd name="connsiteX32" fmla="*/ 757424 w 1382971"/>
              <a:gd name="connsiteY32" fmla="*/ 269444 h 539060"/>
              <a:gd name="connsiteX33" fmla="*/ 548600 w 1382971"/>
              <a:gd name="connsiteY33" fmla="*/ 61601 h 539060"/>
              <a:gd name="connsiteX34" fmla="*/ 548600 w 1382971"/>
              <a:gd name="connsiteY34" fmla="*/ 10595 h 539060"/>
              <a:gd name="connsiteX35" fmla="*/ 574224 w 1382971"/>
              <a:gd name="connsiteY35" fmla="*/ 0 h 539060"/>
              <a:gd name="connsiteX36" fmla="*/ 305246 w 1382971"/>
              <a:gd name="connsiteY36" fmla="*/ 0 h 539060"/>
              <a:gd name="connsiteX37" fmla="*/ 330869 w 1382971"/>
              <a:gd name="connsiteY37" fmla="*/ 10595 h 539060"/>
              <a:gd name="connsiteX38" fmla="*/ 565393 w 1382971"/>
              <a:gd name="connsiteY38" fmla="*/ 243941 h 539060"/>
              <a:gd name="connsiteX39" fmla="*/ 565393 w 1382971"/>
              <a:gd name="connsiteY39" fmla="*/ 295024 h 539060"/>
              <a:gd name="connsiteX40" fmla="*/ 330869 w 1382971"/>
              <a:gd name="connsiteY40" fmla="*/ 528447 h 539060"/>
              <a:gd name="connsiteX41" fmla="*/ 305246 w 1382971"/>
              <a:gd name="connsiteY41" fmla="*/ 539060 h 539060"/>
              <a:gd name="connsiteX42" fmla="*/ 279622 w 1382971"/>
              <a:gd name="connsiteY42" fmla="*/ 528447 h 539060"/>
              <a:gd name="connsiteX43" fmla="*/ 279622 w 1382971"/>
              <a:gd name="connsiteY43" fmla="*/ 477364 h 539060"/>
              <a:gd name="connsiteX44" fmla="*/ 488446 w 1382971"/>
              <a:gd name="connsiteY44" fmla="*/ 269444 h 539060"/>
              <a:gd name="connsiteX45" fmla="*/ 279622 w 1382971"/>
              <a:gd name="connsiteY45" fmla="*/ 61601 h 539060"/>
              <a:gd name="connsiteX46" fmla="*/ 279622 w 1382971"/>
              <a:gd name="connsiteY46" fmla="*/ 10595 h 539060"/>
              <a:gd name="connsiteX47" fmla="*/ 305246 w 1382971"/>
              <a:gd name="connsiteY47" fmla="*/ 0 h 539060"/>
              <a:gd name="connsiteX48" fmla="*/ 36268 w 1382971"/>
              <a:gd name="connsiteY48" fmla="*/ 0 h 539060"/>
              <a:gd name="connsiteX49" fmla="*/ 61891 w 1382971"/>
              <a:gd name="connsiteY49" fmla="*/ 10595 h 539060"/>
              <a:gd name="connsiteX50" fmla="*/ 296415 w 1382971"/>
              <a:gd name="connsiteY50" fmla="*/ 243941 h 539060"/>
              <a:gd name="connsiteX51" fmla="*/ 296415 w 1382971"/>
              <a:gd name="connsiteY51" fmla="*/ 295024 h 539060"/>
              <a:gd name="connsiteX52" fmla="*/ 61891 w 1382971"/>
              <a:gd name="connsiteY52" fmla="*/ 528447 h 539060"/>
              <a:gd name="connsiteX53" fmla="*/ 36268 w 1382971"/>
              <a:gd name="connsiteY53" fmla="*/ 539060 h 539060"/>
              <a:gd name="connsiteX54" fmla="*/ 10644 w 1382971"/>
              <a:gd name="connsiteY54" fmla="*/ 528447 h 539060"/>
              <a:gd name="connsiteX55" fmla="*/ 10644 w 1382971"/>
              <a:gd name="connsiteY55" fmla="*/ 477364 h 539060"/>
              <a:gd name="connsiteX56" fmla="*/ 219468 w 1382971"/>
              <a:gd name="connsiteY56" fmla="*/ 269444 h 539060"/>
              <a:gd name="connsiteX57" fmla="*/ 10644 w 1382971"/>
              <a:gd name="connsiteY57" fmla="*/ 61601 h 539060"/>
              <a:gd name="connsiteX58" fmla="*/ 10644 w 1382971"/>
              <a:gd name="connsiteY58" fmla="*/ 10595 h 539060"/>
              <a:gd name="connsiteX59" fmla="*/ 36268 w 1382971"/>
              <a:gd name="connsiteY59" fmla="*/ 0 h 53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82971" h="539060">
                <a:moveTo>
                  <a:pt x="1112179" y="0"/>
                </a:moveTo>
                <a:cubicBezTo>
                  <a:pt x="1121462" y="0"/>
                  <a:pt x="1130745" y="3532"/>
                  <a:pt x="1137803" y="10595"/>
                </a:cubicBezTo>
                <a:lnTo>
                  <a:pt x="1372327" y="243941"/>
                </a:lnTo>
                <a:cubicBezTo>
                  <a:pt x="1386519" y="258067"/>
                  <a:pt x="1386519" y="280898"/>
                  <a:pt x="1372327" y="295024"/>
                </a:cubicBezTo>
                <a:lnTo>
                  <a:pt x="1137803" y="528447"/>
                </a:lnTo>
                <a:cubicBezTo>
                  <a:pt x="1130745" y="535548"/>
                  <a:pt x="1121462" y="539060"/>
                  <a:pt x="1112179" y="539060"/>
                </a:cubicBezTo>
                <a:cubicBezTo>
                  <a:pt x="1102896" y="539060"/>
                  <a:pt x="1093614" y="535471"/>
                  <a:pt x="1086556" y="528447"/>
                </a:cubicBezTo>
                <a:cubicBezTo>
                  <a:pt x="1072363" y="514321"/>
                  <a:pt x="1072363" y="491490"/>
                  <a:pt x="1086556" y="477364"/>
                </a:cubicBezTo>
                <a:lnTo>
                  <a:pt x="1295379" y="269444"/>
                </a:lnTo>
                <a:lnTo>
                  <a:pt x="1086556" y="61601"/>
                </a:lnTo>
                <a:cubicBezTo>
                  <a:pt x="1072363" y="47551"/>
                  <a:pt x="1072440" y="24720"/>
                  <a:pt x="1086556" y="10595"/>
                </a:cubicBezTo>
                <a:cubicBezTo>
                  <a:pt x="1093614" y="3532"/>
                  <a:pt x="1102896" y="0"/>
                  <a:pt x="1112179" y="0"/>
                </a:cubicBezTo>
                <a:close/>
                <a:moveTo>
                  <a:pt x="843202" y="0"/>
                </a:moveTo>
                <a:cubicBezTo>
                  <a:pt x="852485" y="0"/>
                  <a:pt x="861768" y="3532"/>
                  <a:pt x="868825" y="10595"/>
                </a:cubicBezTo>
                <a:lnTo>
                  <a:pt x="1103350" y="243941"/>
                </a:lnTo>
                <a:cubicBezTo>
                  <a:pt x="1117542" y="258067"/>
                  <a:pt x="1117542" y="280898"/>
                  <a:pt x="1103350" y="295024"/>
                </a:cubicBezTo>
                <a:lnTo>
                  <a:pt x="868825" y="528447"/>
                </a:lnTo>
                <a:cubicBezTo>
                  <a:pt x="861768" y="535548"/>
                  <a:pt x="852485" y="539060"/>
                  <a:pt x="843202" y="539060"/>
                </a:cubicBezTo>
                <a:cubicBezTo>
                  <a:pt x="833919" y="539060"/>
                  <a:pt x="824636" y="535471"/>
                  <a:pt x="817578" y="528447"/>
                </a:cubicBezTo>
                <a:cubicBezTo>
                  <a:pt x="803386" y="514321"/>
                  <a:pt x="803386" y="491490"/>
                  <a:pt x="817578" y="477364"/>
                </a:cubicBezTo>
                <a:lnTo>
                  <a:pt x="1026402" y="269444"/>
                </a:lnTo>
                <a:lnTo>
                  <a:pt x="817578" y="61601"/>
                </a:lnTo>
                <a:cubicBezTo>
                  <a:pt x="803386" y="47551"/>
                  <a:pt x="803463" y="24720"/>
                  <a:pt x="817578" y="10595"/>
                </a:cubicBezTo>
                <a:cubicBezTo>
                  <a:pt x="824636" y="3532"/>
                  <a:pt x="833919" y="0"/>
                  <a:pt x="843202" y="0"/>
                </a:cubicBezTo>
                <a:close/>
                <a:moveTo>
                  <a:pt x="574224" y="0"/>
                </a:moveTo>
                <a:cubicBezTo>
                  <a:pt x="583507" y="0"/>
                  <a:pt x="592790" y="3532"/>
                  <a:pt x="599847" y="10595"/>
                </a:cubicBezTo>
                <a:lnTo>
                  <a:pt x="834371" y="243941"/>
                </a:lnTo>
                <a:cubicBezTo>
                  <a:pt x="848564" y="258067"/>
                  <a:pt x="848564" y="280898"/>
                  <a:pt x="834371" y="295024"/>
                </a:cubicBezTo>
                <a:lnTo>
                  <a:pt x="599847" y="528447"/>
                </a:lnTo>
                <a:cubicBezTo>
                  <a:pt x="592790" y="535548"/>
                  <a:pt x="583507" y="539060"/>
                  <a:pt x="574224" y="539060"/>
                </a:cubicBezTo>
                <a:cubicBezTo>
                  <a:pt x="564941" y="539060"/>
                  <a:pt x="555658" y="535471"/>
                  <a:pt x="548600" y="528447"/>
                </a:cubicBezTo>
                <a:cubicBezTo>
                  <a:pt x="534408" y="514321"/>
                  <a:pt x="534408" y="491490"/>
                  <a:pt x="548600" y="477364"/>
                </a:cubicBezTo>
                <a:lnTo>
                  <a:pt x="757424" y="269444"/>
                </a:lnTo>
                <a:lnTo>
                  <a:pt x="548600" y="61601"/>
                </a:lnTo>
                <a:cubicBezTo>
                  <a:pt x="534408" y="47551"/>
                  <a:pt x="534484" y="24720"/>
                  <a:pt x="548600" y="10595"/>
                </a:cubicBezTo>
                <a:cubicBezTo>
                  <a:pt x="555658" y="3532"/>
                  <a:pt x="564941" y="0"/>
                  <a:pt x="574224" y="0"/>
                </a:cubicBezTo>
                <a:close/>
                <a:moveTo>
                  <a:pt x="305246" y="0"/>
                </a:moveTo>
                <a:cubicBezTo>
                  <a:pt x="314529" y="0"/>
                  <a:pt x="323811" y="3532"/>
                  <a:pt x="330869" y="10595"/>
                </a:cubicBezTo>
                <a:lnTo>
                  <a:pt x="565393" y="243941"/>
                </a:lnTo>
                <a:cubicBezTo>
                  <a:pt x="579586" y="258067"/>
                  <a:pt x="579586" y="280898"/>
                  <a:pt x="565393" y="295024"/>
                </a:cubicBezTo>
                <a:lnTo>
                  <a:pt x="330869" y="528447"/>
                </a:lnTo>
                <a:cubicBezTo>
                  <a:pt x="323811" y="535548"/>
                  <a:pt x="314529" y="539060"/>
                  <a:pt x="305246" y="539060"/>
                </a:cubicBezTo>
                <a:cubicBezTo>
                  <a:pt x="295963" y="539060"/>
                  <a:pt x="286680" y="535471"/>
                  <a:pt x="279622" y="528447"/>
                </a:cubicBezTo>
                <a:cubicBezTo>
                  <a:pt x="265430" y="514321"/>
                  <a:pt x="265430" y="491490"/>
                  <a:pt x="279622" y="477364"/>
                </a:cubicBezTo>
                <a:lnTo>
                  <a:pt x="488446" y="269444"/>
                </a:lnTo>
                <a:lnTo>
                  <a:pt x="279622" y="61601"/>
                </a:lnTo>
                <a:cubicBezTo>
                  <a:pt x="265430" y="47551"/>
                  <a:pt x="265506" y="24720"/>
                  <a:pt x="279622" y="10595"/>
                </a:cubicBezTo>
                <a:cubicBezTo>
                  <a:pt x="286680" y="3532"/>
                  <a:pt x="295963" y="0"/>
                  <a:pt x="305246" y="0"/>
                </a:cubicBezTo>
                <a:close/>
                <a:moveTo>
                  <a:pt x="36268" y="0"/>
                </a:moveTo>
                <a:cubicBezTo>
                  <a:pt x="45551" y="0"/>
                  <a:pt x="54833" y="3532"/>
                  <a:pt x="61891" y="10595"/>
                </a:cubicBezTo>
                <a:lnTo>
                  <a:pt x="296415" y="243941"/>
                </a:lnTo>
                <a:cubicBezTo>
                  <a:pt x="310608" y="258067"/>
                  <a:pt x="310608" y="280898"/>
                  <a:pt x="296415" y="295024"/>
                </a:cubicBezTo>
                <a:lnTo>
                  <a:pt x="61891" y="528447"/>
                </a:lnTo>
                <a:cubicBezTo>
                  <a:pt x="54833" y="535548"/>
                  <a:pt x="45551" y="539060"/>
                  <a:pt x="36268" y="539060"/>
                </a:cubicBezTo>
                <a:cubicBezTo>
                  <a:pt x="26985" y="539060"/>
                  <a:pt x="17702" y="535471"/>
                  <a:pt x="10644" y="528447"/>
                </a:cubicBezTo>
                <a:cubicBezTo>
                  <a:pt x="-3548" y="514321"/>
                  <a:pt x="-3548" y="491490"/>
                  <a:pt x="10644" y="477364"/>
                </a:cubicBezTo>
                <a:lnTo>
                  <a:pt x="219468" y="269444"/>
                </a:lnTo>
                <a:lnTo>
                  <a:pt x="10644" y="61601"/>
                </a:lnTo>
                <a:cubicBezTo>
                  <a:pt x="-3548" y="47551"/>
                  <a:pt x="-3472" y="24720"/>
                  <a:pt x="10644" y="10595"/>
                </a:cubicBezTo>
                <a:cubicBezTo>
                  <a:pt x="17702" y="3532"/>
                  <a:pt x="26985" y="0"/>
                  <a:pt x="36268" y="0"/>
                </a:cubicBezTo>
                <a:close/>
              </a:path>
            </a:pathLst>
          </a:custGeom>
          <a:gradFill>
            <a:gsLst>
              <a:gs pos="0">
                <a:schemeClr val="bg1"/>
              </a:gs>
              <a:gs pos="60000">
                <a:srgbClr val="85549B"/>
              </a:gs>
              <a:gs pos="100000">
                <a:schemeClr val="accent1"/>
              </a:gs>
            </a:gsLst>
            <a:lin ang="7800000" scaled="0"/>
          </a:gradFill>
          <a:ln w="9525" cap="flat">
            <a:noFill/>
            <a:prstDash val="solid"/>
            <a:miter/>
          </a:ln>
        </p:spPr>
        <p:txBody>
          <a:bodyPr rtlCol="0" anchor="ctr"/>
          <a:lstStyle/>
          <a:p>
            <a:endParaRPr lang="en-US" dirty="0"/>
          </a:p>
        </p:txBody>
      </p:sp>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2952750"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199" y="1652588"/>
            <a:ext cx="8153401" cy="742950"/>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9" name="Text Placeholder 8">
            <a:extLst>
              <a:ext uri="{FF2B5EF4-FFF2-40B4-BE49-F238E27FC236}">
                <a16:creationId xmlns:a16="http://schemas.microsoft.com/office/drawing/2014/main" id="{DCFBFEA4-EDA2-5CE9-A870-8105E69B517B}"/>
              </a:ext>
            </a:extLst>
          </p:cNvPr>
          <p:cNvSpPr>
            <a:spLocks noGrp="1"/>
          </p:cNvSpPr>
          <p:nvPr>
            <p:ph type="body" sz="quarter" idx="15"/>
          </p:nvPr>
        </p:nvSpPr>
        <p:spPr>
          <a:xfrm>
            <a:off x="2739231" y="3692172"/>
            <a:ext cx="3665538" cy="612775"/>
          </a:xfrm>
          <a:prstGeom prst="rect">
            <a:avLst/>
          </a:prstGeom>
        </p:spPr>
        <p:txBody>
          <a:bodyPr lIns="0" tIns="0" rIns="0" bIns="0" anchor="ctr"/>
          <a:lstStyle>
            <a:lvl1pPr marL="0" indent="0" algn="ctr">
              <a:buNone/>
              <a:defRPr sz="1600" b="1">
                <a:solidFill>
                  <a:srgbClr val="85549B"/>
                </a:solidFill>
              </a:defRPr>
            </a:lvl1pPr>
            <a:lvl2pPr marL="457200" indent="0" algn="ctr">
              <a:buNone/>
              <a:defRPr sz="1600" b="1">
                <a:solidFill>
                  <a:schemeClr val="accent3"/>
                </a:solidFill>
              </a:defRPr>
            </a:lvl2pPr>
            <a:lvl3pPr marL="914400" indent="0" algn="ctr">
              <a:buNone/>
              <a:defRPr sz="1600" b="1">
                <a:solidFill>
                  <a:schemeClr val="accent3"/>
                </a:solidFill>
              </a:defRPr>
            </a:lvl3pPr>
            <a:lvl4pPr marL="1371600" indent="0" algn="ctr">
              <a:buNone/>
              <a:defRPr sz="1600" b="1">
                <a:solidFill>
                  <a:schemeClr val="accent3"/>
                </a:solidFill>
              </a:defRPr>
            </a:lvl4pPr>
            <a:lvl5pPr marL="1828800" indent="0" algn="ctr">
              <a:buNone/>
              <a:defRPr sz="1600" b="1">
                <a:solidFill>
                  <a:schemeClr val="accent3"/>
                </a:solidFill>
              </a:defRPr>
            </a:lvl5pPr>
          </a:lstStyle>
          <a:p>
            <a:pPr lvl="0"/>
            <a:r>
              <a:rPr lang="en-US" dirty="0"/>
              <a:t>Click to edit Master text styles</a:t>
            </a:r>
          </a:p>
        </p:txBody>
      </p:sp>
    </p:spTree>
    <p:extLst>
      <p:ext uri="{BB962C8B-B14F-4D97-AF65-F5344CB8AC3E}">
        <p14:creationId xmlns:p14="http://schemas.microsoft.com/office/powerpoint/2010/main" val="221457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Z-NET-title-text-importa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B720D-B1AF-B201-80A0-654D5520D327}"/>
              </a:ext>
            </a:extLst>
          </p:cNvPr>
          <p:cNvSpPr/>
          <p:nvPr userDrawn="1"/>
        </p:nvSpPr>
        <p:spPr>
          <a:xfrm>
            <a:off x="0" y="3621233"/>
            <a:ext cx="9144000" cy="971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2952750"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199" y="1652588"/>
            <a:ext cx="8153401" cy="742950"/>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9" name="Text Placeholder 8">
            <a:extLst>
              <a:ext uri="{FF2B5EF4-FFF2-40B4-BE49-F238E27FC236}">
                <a16:creationId xmlns:a16="http://schemas.microsoft.com/office/drawing/2014/main" id="{DCFBFEA4-EDA2-5CE9-A870-8105E69B517B}"/>
              </a:ext>
            </a:extLst>
          </p:cNvPr>
          <p:cNvSpPr>
            <a:spLocks noGrp="1"/>
          </p:cNvSpPr>
          <p:nvPr>
            <p:ph type="body" sz="quarter" idx="15"/>
          </p:nvPr>
        </p:nvSpPr>
        <p:spPr>
          <a:xfrm>
            <a:off x="2072081" y="3838701"/>
            <a:ext cx="4999838" cy="612775"/>
          </a:xfrm>
          <a:prstGeom prst="rect">
            <a:avLst/>
          </a:prstGeom>
        </p:spPr>
        <p:txBody>
          <a:bodyPr lIns="0" tIns="0" rIns="0" bIns="0" anchor="ctr"/>
          <a:lstStyle>
            <a:lvl1pPr marL="0" indent="0" algn="ctr">
              <a:buNone/>
              <a:defRPr sz="1600" b="1">
                <a:solidFill>
                  <a:schemeClr val="accent1"/>
                </a:solidFill>
              </a:defRPr>
            </a:lvl1pPr>
            <a:lvl2pPr marL="457200" indent="0" algn="ctr">
              <a:buNone/>
              <a:defRPr sz="1600" b="1">
                <a:solidFill>
                  <a:schemeClr val="accent3"/>
                </a:solidFill>
              </a:defRPr>
            </a:lvl2pPr>
            <a:lvl3pPr marL="914400" indent="0" algn="ctr">
              <a:buNone/>
              <a:defRPr sz="1600" b="1">
                <a:solidFill>
                  <a:schemeClr val="accent3"/>
                </a:solidFill>
              </a:defRPr>
            </a:lvl3pPr>
            <a:lvl4pPr marL="1371600" indent="0" algn="ctr">
              <a:buNone/>
              <a:defRPr sz="1600" b="1">
                <a:solidFill>
                  <a:schemeClr val="accent3"/>
                </a:solidFill>
              </a:defRPr>
            </a:lvl4pPr>
            <a:lvl5pPr marL="1828800" indent="0" algn="ctr">
              <a:buNone/>
              <a:defRPr sz="1600" b="1">
                <a:solidFill>
                  <a:schemeClr val="accent3"/>
                </a:solidFill>
              </a:defRPr>
            </a:lvl5pPr>
          </a:lstStyle>
          <a:p>
            <a:pPr lvl="0"/>
            <a:r>
              <a:rPr lang="en-US" dirty="0"/>
              <a:t>Click to edit Master text styles</a:t>
            </a:r>
          </a:p>
        </p:txBody>
      </p:sp>
      <p:sp>
        <p:nvSpPr>
          <p:cNvPr id="7" name="Freeform 6">
            <a:extLst>
              <a:ext uri="{FF2B5EF4-FFF2-40B4-BE49-F238E27FC236}">
                <a16:creationId xmlns:a16="http://schemas.microsoft.com/office/drawing/2014/main" id="{1C8C8F02-B5EA-B45C-4352-CDCF65AB9C50}"/>
              </a:ext>
            </a:extLst>
          </p:cNvPr>
          <p:cNvSpPr/>
          <p:nvPr userDrawn="1"/>
        </p:nvSpPr>
        <p:spPr>
          <a:xfrm>
            <a:off x="803563" y="3932603"/>
            <a:ext cx="1130011" cy="440461"/>
          </a:xfrm>
          <a:custGeom>
            <a:avLst/>
            <a:gdLst>
              <a:gd name="connsiteX0" fmla="*/ 1112179 w 1382971"/>
              <a:gd name="connsiteY0" fmla="*/ 0 h 539060"/>
              <a:gd name="connsiteX1" fmla="*/ 1137803 w 1382971"/>
              <a:gd name="connsiteY1" fmla="*/ 10595 h 539060"/>
              <a:gd name="connsiteX2" fmla="*/ 1372327 w 1382971"/>
              <a:gd name="connsiteY2" fmla="*/ 243941 h 539060"/>
              <a:gd name="connsiteX3" fmla="*/ 1372327 w 1382971"/>
              <a:gd name="connsiteY3" fmla="*/ 295024 h 539060"/>
              <a:gd name="connsiteX4" fmla="*/ 1137803 w 1382971"/>
              <a:gd name="connsiteY4" fmla="*/ 528447 h 539060"/>
              <a:gd name="connsiteX5" fmla="*/ 1112179 w 1382971"/>
              <a:gd name="connsiteY5" fmla="*/ 539060 h 539060"/>
              <a:gd name="connsiteX6" fmla="*/ 1086556 w 1382971"/>
              <a:gd name="connsiteY6" fmla="*/ 528447 h 539060"/>
              <a:gd name="connsiteX7" fmla="*/ 1086556 w 1382971"/>
              <a:gd name="connsiteY7" fmla="*/ 477364 h 539060"/>
              <a:gd name="connsiteX8" fmla="*/ 1295379 w 1382971"/>
              <a:gd name="connsiteY8" fmla="*/ 269444 h 539060"/>
              <a:gd name="connsiteX9" fmla="*/ 1086556 w 1382971"/>
              <a:gd name="connsiteY9" fmla="*/ 61601 h 539060"/>
              <a:gd name="connsiteX10" fmla="*/ 1086556 w 1382971"/>
              <a:gd name="connsiteY10" fmla="*/ 10595 h 539060"/>
              <a:gd name="connsiteX11" fmla="*/ 1112179 w 1382971"/>
              <a:gd name="connsiteY11" fmla="*/ 0 h 539060"/>
              <a:gd name="connsiteX12" fmla="*/ 843202 w 1382971"/>
              <a:gd name="connsiteY12" fmla="*/ 0 h 539060"/>
              <a:gd name="connsiteX13" fmla="*/ 868825 w 1382971"/>
              <a:gd name="connsiteY13" fmla="*/ 10595 h 539060"/>
              <a:gd name="connsiteX14" fmla="*/ 1103350 w 1382971"/>
              <a:gd name="connsiteY14" fmla="*/ 243941 h 539060"/>
              <a:gd name="connsiteX15" fmla="*/ 1103350 w 1382971"/>
              <a:gd name="connsiteY15" fmla="*/ 295024 h 539060"/>
              <a:gd name="connsiteX16" fmla="*/ 868825 w 1382971"/>
              <a:gd name="connsiteY16" fmla="*/ 528447 h 539060"/>
              <a:gd name="connsiteX17" fmla="*/ 843202 w 1382971"/>
              <a:gd name="connsiteY17" fmla="*/ 539060 h 539060"/>
              <a:gd name="connsiteX18" fmla="*/ 817578 w 1382971"/>
              <a:gd name="connsiteY18" fmla="*/ 528447 h 539060"/>
              <a:gd name="connsiteX19" fmla="*/ 817578 w 1382971"/>
              <a:gd name="connsiteY19" fmla="*/ 477364 h 539060"/>
              <a:gd name="connsiteX20" fmla="*/ 1026402 w 1382971"/>
              <a:gd name="connsiteY20" fmla="*/ 269444 h 539060"/>
              <a:gd name="connsiteX21" fmla="*/ 817578 w 1382971"/>
              <a:gd name="connsiteY21" fmla="*/ 61601 h 539060"/>
              <a:gd name="connsiteX22" fmla="*/ 817578 w 1382971"/>
              <a:gd name="connsiteY22" fmla="*/ 10595 h 539060"/>
              <a:gd name="connsiteX23" fmla="*/ 843202 w 1382971"/>
              <a:gd name="connsiteY23" fmla="*/ 0 h 539060"/>
              <a:gd name="connsiteX24" fmla="*/ 574224 w 1382971"/>
              <a:gd name="connsiteY24" fmla="*/ 0 h 539060"/>
              <a:gd name="connsiteX25" fmla="*/ 599847 w 1382971"/>
              <a:gd name="connsiteY25" fmla="*/ 10595 h 539060"/>
              <a:gd name="connsiteX26" fmla="*/ 834371 w 1382971"/>
              <a:gd name="connsiteY26" fmla="*/ 243941 h 539060"/>
              <a:gd name="connsiteX27" fmla="*/ 834371 w 1382971"/>
              <a:gd name="connsiteY27" fmla="*/ 295024 h 539060"/>
              <a:gd name="connsiteX28" fmla="*/ 599847 w 1382971"/>
              <a:gd name="connsiteY28" fmla="*/ 528447 h 539060"/>
              <a:gd name="connsiteX29" fmla="*/ 574224 w 1382971"/>
              <a:gd name="connsiteY29" fmla="*/ 539060 h 539060"/>
              <a:gd name="connsiteX30" fmla="*/ 548600 w 1382971"/>
              <a:gd name="connsiteY30" fmla="*/ 528447 h 539060"/>
              <a:gd name="connsiteX31" fmla="*/ 548600 w 1382971"/>
              <a:gd name="connsiteY31" fmla="*/ 477364 h 539060"/>
              <a:gd name="connsiteX32" fmla="*/ 757424 w 1382971"/>
              <a:gd name="connsiteY32" fmla="*/ 269444 h 539060"/>
              <a:gd name="connsiteX33" fmla="*/ 548600 w 1382971"/>
              <a:gd name="connsiteY33" fmla="*/ 61601 h 539060"/>
              <a:gd name="connsiteX34" fmla="*/ 548600 w 1382971"/>
              <a:gd name="connsiteY34" fmla="*/ 10595 h 539060"/>
              <a:gd name="connsiteX35" fmla="*/ 574224 w 1382971"/>
              <a:gd name="connsiteY35" fmla="*/ 0 h 539060"/>
              <a:gd name="connsiteX36" fmla="*/ 305246 w 1382971"/>
              <a:gd name="connsiteY36" fmla="*/ 0 h 539060"/>
              <a:gd name="connsiteX37" fmla="*/ 330869 w 1382971"/>
              <a:gd name="connsiteY37" fmla="*/ 10595 h 539060"/>
              <a:gd name="connsiteX38" fmla="*/ 565393 w 1382971"/>
              <a:gd name="connsiteY38" fmla="*/ 243941 h 539060"/>
              <a:gd name="connsiteX39" fmla="*/ 565393 w 1382971"/>
              <a:gd name="connsiteY39" fmla="*/ 295024 h 539060"/>
              <a:gd name="connsiteX40" fmla="*/ 330869 w 1382971"/>
              <a:gd name="connsiteY40" fmla="*/ 528447 h 539060"/>
              <a:gd name="connsiteX41" fmla="*/ 305246 w 1382971"/>
              <a:gd name="connsiteY41" fmla="*/ 539060 h 539060"/>
              <a:gd name="connsiteX42" fmla="*/ 279622 w 1382971"/>
              <a:gd name="connsiteY42" fmla="*/ 528447 h 539060"/>
              <a:gd name="connsiteX43" fmla="*/ 279622 w 1382971"/>
              <a:gd name="connsiteY43" fmla="*/ 477364 h 539060"/>
              <a:gd name="connsiteX44" fmla="*/ 488446 w 1382971"/>
              <a:gd name="connsiteY44" fmla="*/ 269444 h 539060"/>
              <a:gd name="connsiteX45" fmla="*/ 279622 w 1382971"/>
              <a:gd name="connsiteY45" fmla="*/ 61601 h 539060"/>
              <a:gd name="connsiteX46" fmla="*/ 279622 w 1382971"/>
              <a:gd name="connsiteY46" fmla="*/ 10595 h 539060"/>
              <a:gd name="connsiteX47" fmla="*/ 305246 w 1382971"/>
              <a:gd name="connsiteY47" fmla="*/ 0 h 539060"/>
              <a:gd name="connsiteX48" fmla="*/ 36268 w 1382971"/>
              <a:gd name="connsiteY48" fmla="*/ 0 h 539060"/>
              <a:gd name="connsiteX49" fmla="*/ 61891 w 1382971"/>
              <a:gd name="connsiteY49" fmla="*/ 10595 h 539060"/>
              <a:gd name="connsiteX50" fmla="*/ 296415 w 1382971"/>
              <a:gd name="connsiteY50" fmla="*/ 243941 h 539060"/>
              <a:gd name="connsiteX51" fmla="*/ 296415 w 1382971"/>
              <a:gd name="connsiteY51" fmla="*/ 295024 h 539060"/>
              <a:gd name="connsiteX52" fmla="*/ 61891 w 1382971"/>
              <a:gd name="connsiteY52" fmla="*/ 528447 h 539060"/>
              <a:gd name="connsiteX53" fmla="*/ 36268 w 1382971"/>
              <a:gd name="connsiteY53" fmla="*/ 539060 h 539060"/>
              <a:gd name="connsiteX54" fmla="*/ 10644 w 1382971"/>
              <a:gd name="connsiteY54" fmla="*/ 528447 h 539060"/>
              <a:gd name="connsiteX55" fmla="*/ 10644 w 1382971"/>
              <a:gd name="connsiteY55" fmla="*/ 477364 h 539060"/>
              <a:gd name="connsiteX56" fmla="*/ 219468 w 1382971"/>
              <a:gd name="connsiteY56" fmla="*/ 269444 h 539060"/>
              <a:gd name="connsiteX57" fmla="*/ 10644 w 1382971"/>
              <a:gd name="connsiteY57" fmla="*/ 61601 h 539060"/>
              <a:gd name="connsiteX58" fmla="*/ 10644 w 1382971"/>
              <a:gd name="connsiteY58" fmla="*/ 10595 h 539060"/>
              <a:gd name="connsiteX59" fmla="*/ 36268 w 1382971"/>
              <a:gd name="connsiteY59" fmla="*/ 0 h 53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82971" h="539060">
                <a:moveTo>
                  <a:pt x="1112179" y="0"/>
                </a:moveTo>
                <a:cubicBezTo>
                  <a:pt x="1121462" y="0"/>
                  <a:pt x="1130745" y="3532"/>
                  <a:pt x="1137803" y="10595"/>
                </a:cubicBezTo>
                <a:lnTo>
                  <a:pt x="1372327" y="243941"/>
                </a:lnTo>
                <a:cubicBezTo>
                  <a:pt x="1386519" y="258067"/>
                  <a:pt x="1386519" y="280898"/>
                  <a:pt x="1372327" y="295024"/>
                </a:cubicBezTo>
                <a:lnTo>
                  <a:pt x="1137803" y="528447"/>
                </a:lnTo>
                <a:cubicBezTo>
                  <a:pt x="1130745" y="535548"/>
                  <a:pt x="1121462" y="539060"/>
                  <a:pt x="1112179" y="539060"/>
                </a:cubicBezTo>
                <a:cubicBezTo>
                  <a:pt x="1102896" y="539060"/>
                  <a:pt x="1093614" y="535471"/>
                  <a:pt x="1086556" y="528447"/>
                </a:cubicBezTo>
                <a:cubicBezTo>
                  <a:pt x="1072363" y="514321"/>
                  <a:pt x="1072363" y="491490"/>
                  <a:pt x="1086556" y="477364"/>
                </a:cubicBezTo>
                <a:lnTo>
                  <a:pt x="1295379" y="269444"/>
                </a:lnTo>
                <a:lnTo>
                  <a:pt x="1086556" y="61601"/>
                </a:lnTo>
                <a:cubicBezTo>
                  <a:pt x="1072363" y="47551"/>
                  <a:pt x="1072440" y="24720"/>
                  <a:pt x="1086556" y="10595"/>
                </a:cubicBezTo>
                <a:cubicBezTo>
                  <a:pt x="1093614" y="3532"/>
                  <a:pt x="1102896" y="0"/>
                  <a:pt x="1112179" y="0"/>
                </a:cubicBezTo>
                <a:close/>
                <a:moveTo>
                  <a:pt x="843202" y="0"/>
                </a:moveTo>
                <a:cubicBezTo>
                  <a:pt x="852485" y="0"/>
                  <a:pt x="861768" y="3532"/>
                  <a:pt x="868825" y="10595"/>
                </a:cubicBezTo>
                <a:lnTo>
                  <a:pt x="1103350" y="243941"/>
                </a:lnTo>
                <a:cubicBezTo>
                  <a:pt x="1117542" y="258067"/>
                  <a:pt x="1117542" y="280898"/>
                  <a:pt x="1103350" y="295024"/>
                </a:cubicBezTo>
                <a:lnTo>
                  <a:pt x="868825" y="528447"/>
                </a:lnTo>
                <a:cubicBezTo>
                  <a:pt x="861768" y="535548"/>
                  <a:pt x="852485" y="539060"/>
                  <a:pt x="843202" y="539060"/>
                </a:cubicBezTo>
                <a:cubicBezTo>
                  <a:pt x="833919" y="539060"/>
                  <a:pt x="824636" y="535471"/>
                  <a:pt x="817578" y="528447"/>
                </a:cubicBezTo>
                <a:cubicBezTo>
                  <a:pt x="803386" y="514321"/>
                  <a:pt x="803386" y="491490"/>
                  <a:pt x="817578" y="477364"/>
                </a:cubicBezTo>
                <a:lnTo>
                  <a:pt x="1026402" y="269444"/>
                </a:lnTo>
                <a:lnTo>
                  <a:pt x="817578" y="61601"/>
                </a:lnTo>
                <a:cubicBezTo>
                  <a:pt x="803386" y="47551"/>
                  <a:pt x="803463" y="24720"/>
                  <a:pt x="817578" y="10595"/>
                </a:cubicBezTo>
                <a:cubicBezTo>
                  <a:pt x="824636" y="3532"/>
                  <a:pt x="833919" y="0"/>
                  <a:pt x="843202" y="0"/>
                </a:cubicBezTo>
                <a:close/>
                <a:moveTo>
                  <a:pt x="574224" y="0"/>
                </a:moveTo>
                <a:cubicBezTo>
                  <a:pt x="583507" y="0"/>
                  <a:pt x="592790" y="3532"/>
                  <a:pt x="599847" y="10595"/>
                </a:cubicBezTo>
                <a:lnTo>
                  <a:pt x="834371" y="243941"/>
                </a:lnTo>
                <a:cubicBezTo>
                  <a:pt x="848564" y="258067"/>
                  <a:pt x="848564" y="280898"/>
                  <a:pt x="834371" y="295024"/>
                </a:cubicBezTo>
                <a:lnTo>
                  <a:pt x="599847" y="528447"/>
                </a:lnTo>
                <a:cubicBezTo>
                  <a:pt x="592790" y="535548"/>
                  <a:pt x="583507" y="539060"/>
                  <a:pt x="574224" y="539060"/>
                </a:cubicBezTo>
                <a:cubicBezTo>
                  <a:pt x="564941" y="539060"/>
                  <a:pt x="555658" y="535471"/>
                  <a:pt x="548600" y="528447"/>
                </a:cubicBezTo>
                <a:cubicBezTo>
                  <a:pt x="534408" y="514321"/>
                  <a:pt x="534408" y="491490"/>
                  <a:pt x="548600" y="477364"/>
                </a:cubicBezTo>
                <a:lnTo>
                  <a:pt x="757424" y="269444"/>
                </a:lnTo>
                <a:lnTo>
                  <a:pt x="548600" y="61601"/>
                </a:lnTo>
                <a:cubicBezTo>
                  <a:pt x="534408" y="47551"/>
                  <a:pt x="534484" y="24720"/>
                  <a:pt x="548600" y="10595"/>
                </a:cubicBezTo>
                <a:cubicBezTo>
                  <a:pt x="555658" y="3532"/>
                  <a:pt x="564941" y="0"/>
                  <a:pt x="574224" y="0"/>
                </a:cubicBezTo>
                <a:close/>
                <a:moveTo>
                  <a:pt x="305246" y="0"/>
                </a:moveTo>
                <a:cubicBezTo>
                  <a:pt x="314529" y="0"/>
                  <a:pt x="323811" y="3532"/>
                  <a:pt x="330869" y="10595"/>
                </a:cubicBezTo>
                <a:lnTo>
                  <a:pt x="565393" y="243941"/>
                </a:lnTo>
                <a:cubicBezTo>
                  <a:pt x="579586" y="258067"/>
                  <a:pt x="579586" y="280898"/>
                  <a:pt x="565393" y="295024"/>
                </a:cubicBezTo>
                <a:lnTo>
                  <a:pt x="330869" y="528447"/>
                </a:lnTo>
                <a:cubicBezTo>
                  <a:pt x="323811" y="535548"/>
                  <a:pt x="314529" y="539060"/>
                  <a:pt x="305246" y="539060"/>
                </a:cubicBezTo>
                <a:cubicBezTo>
                  <a:pt x="295963" y="539060"/>
                  <a:pt x="286680" y="535471"/>
                  <a:pt x="279622" y="528447"/>
                </a:cubicBezTo>
                <a:cubicBezTo>
                  <a:pt x="265430" y="514321"/>
                  <a:pt x="265430" y="491490"/>
                  <a:pt x="279622" y="477364"/>
                </a:cubicBezTo>
                <a:lnTo>
                  <a:pt x="488446" y="269444"/>
                </a:lnTo>
                <a:lnTo>
                  <a:pt x="279622" y="61601"/>
                </a:lnTo>
                <a:cubicBezTo>
                  <a:pt x="265430" y="47551"/>
                  <a:pt x="265506" y="24720"/>
                  <a:pt x="279622" y="10595"/>
                </a:cubicBezTo>
                <a:cubicBezTo>
                  <a:pt x="286680" y="3532"/>
                  <a:pt x="295963" y="0"/>
                  <a:pt x="305246" y="0"/>
                </a:cubicBezTo>
                <a:close/>
                <a:moveTo>
                  <a:pt x="36268" y="0"/>
                </a:moveTo>
                <a:cubicBezTo>
                  <a:pt x="45551" y="0"/>
                  <a:pt x="54833" y="3532"/>
                  <a:pt x="61891" y="10595"/>
                </a:cubicBezTo>
                <a:lnTo>
                  <a:pt x="296415" y="243941"/>
                </a:lnTo>
                <a:cubicBezTo>
                  <a:pt x="310608" y="258067"/>
                  <a:pt x="310608" y="280898"/>
                  <a:pt x="296415" y="295024"/>
                </a:cubicBezTo>
                <a:lnTo>
                  <a:pt x="61891" y="528447"/>
                </a:lnTo>
                <a:cubicBezTo>
                  <a:pt x="54833" y="535548"/>
                  <a:pt x="45551" y="539060"/>
                  <a:pt x="36268" y="539060"/>
                </a:cubicBezTo>
                <a:cubicBezTo>
                  <a:pt x="26985" y="539060"/>
                  <a:pt x="17702" y="535471"/>
                  <a:pt x="10644" y="528447"/>
                </a:cubicBezTo>
                <a:cubicBezTo>
                  <a:pt x="-3548" y="514321"/>
                  <a:pt x="-3548" y="491490"/>
                  <a:pt x="10644" y="477364"/>
                </a:cubicBezTo>
                <a:lnTo>
                  <a:pt x="219468" y="269444"/>
                </a:lnTo>
                <a:lnTo>
                  <a:pt x="10644" y="61601"/>
                </a:lnTo>
                <a:cubicBezTo>
                  <a:pt x="-3548" y="47551"/>
                  <a:pt x="-3472" y="24720"/>
                  <a:pt x="10644" y="10595"/>
                </a:cubicBezTo>
                <a:cubicBezTo>
                  <a:pt x="17702" y="3532"/>
                  <a:pt x="26985" y="0"/>
                  <a:pt x="36268" y="0"/>
                </a:cubicBezTo>
                <a:close/>
              </a:path>
            </a:pathLst>
          </a:custGeom>
          <a:gradFill>
            <a:gsLst>
              <a:gs pos="0">
                <a:schemeClr val="bg1"/>
              </a:gs>
              <a:gs pos="60000">
                <a:srgbClr val="85549B"/>
              </a:gs>
              <a:gs pos="100000">
                <a:schemeClr val="accent1"/>
              </a:gs>
            </a:gsLst>
            <a:lin ang="4200000" scaled="0"/>
          </a:gra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6F8506E6-82B8-D800-0385-DBF8A0748768}"/>
              </a:ext>
            </a:extLst>
          </p:cNvPr>
          <p:cNvSpPr/>
          <p:nvPr userDrawn="1"/>
        </p:nvSpPr>
        <p:spPr>
          <a:xfrm flipH="1">
            <a:off x="7210426" y="3932603"/>
            <a:ext cx="1130011" cy="440461"/>
          </a:xfrm>
          <a:custGeom>
            <a:avLst/>
            <a:gdLst>
              <a:gd name="connsiteX0" fmla="*/ 1112179 w 1382971"/>
              <a:gd name="connsiteY0" fmla="*/ 0 h 539060"/>
              <a:gd name="connsiteX1" fmla="*/ 1137803 w 1382971"/>
              <a:gd name="connsiteY1" fmla="*/ 10595 h 539060"/>
              <a:gd name="connsiteX2" fmla="*/ 1372327 w 1382971"/>
              <a:gd name="connsiteY2" fmla="*/ 243941 h 539060"/>
              <a:gd name="connsiteX3" fmla="*/ 1372327 w 1382971"/>
              <a:gd name="connsiteY3" fmla="*/ 295024 h 539060"/>
              <a:gd name="connsiteX4" fmla="*/ 1137803 w 1382971"/>
              <a:gd name="connsiteY4" fmla="*/ 528447 h 539060"/>
              <a:gd name="connsiteX5" fmla="*/ 1112179 w 1382971"/>
              <a:gd name="connsiteY5" fmla="*/ 539060 h 539060"/>
              <a:gd name="connsiteX6" fmla="*/ 1086556 w 1382971"/>
              <a:gd name="connsiteY6" fmla="*/ 528447 h 539060"/>
              <a:gd name="connsiteX7" fmla="*/ 1086556 w 1382971"/>
              <a:gd name="connsiteY7" fmla="*/ 477364 h 539060"/>
              <a:gd name="connsiteX8" fmla="*/ 1295379 w 1382971"/>
              <a:gd name="connsiteY8" fmla="*/ 269444 h 539060"/>
              <a:gd name="connsiteX9" fmla="*/ 1086556 w 1382971"/>
              <a:gd name="connsiteY9" fmla="*/ 61601 h 539060"/>
              <a:gd name="connsiteX10" fmla="*/ 1086556 w 1382971"/>
              <a:gd name="connsiteY10" fmla="*/ 10595 h 539060"/>
              <a:gd name="connsiteX11" fmla="*/ 1112179 w 1382971"/>
              <a:gd name="connsiteY11" fmla="*/ 0 h 539060"/>
              <a:gd name="connsiteX12" fmla="*/ 843202 w 1382971"/>
              <a:gd name="connsiteY12" fmla="*/ 0 h 539060"/>
              <a:gd name="connsiteX13" fmla="*/ 868825 w 1382971"/>
              <a:gd name="connsiteY13" fmla="*/ 10595 h 539060"/>
              <a:gd name="connsiteX14" fmla="*/ 1103350 w 1382971"/>
              <a:gd name="connsiteY14" fmla="*/ 243941 h 539060"/>
              <a:gd name="connsiteX15" fmla="*/ 1103350 w 1382971"/>
              <a:gd name="connsiteY15" fmla="*/ 295024 h 539060"/>
              <a:gd name="connsiteX16" fmla="*/ 868825 w 1382971"/>
              <a:gd name="connsiteY16" fmla="*/ 528447 h 539060"/>
              <a:gd name="connsiteX17" fmla="*/ 843202 w 1382971"/>
              <a:gd name="connsiteY17" fmla="*/ 539060 h 539060"/>
              <a:gd name="connsiteX18" fmla="*/ 817578 w 1382971"/>
              <a:gd name="connsiteY18" fmla="*/ 528447 h 539060"/>
              <a:gd name="connsiteX19" fmla="*/ 817578 w 1382971"/>
              <a:gd name="connsiteY19" fmla="*/ 477364 h 539060"/>
              <a:gd name="connsiteX20" fmla="*/ 1026402 w 1382971"/>
              <a:gd name="connsiteY20" fmla="*/ 269444 h 539060"/>
              <a:gd name="connsiteX21" fmla="*/ 817578 w 1382971"/>
              <a:gd name="connsiteY21" fmla="*/ 61601 h 539060"/>
              <a:gd name="connsiteX22" fmla="*/ 817578 w 1382971"/>
              <a:gd name="connsiteY22" fmla="*/ 10595 h 539060"/>
              <a:gd name="connsiteX23" fmla="*/ 843202 w 1382971"/>
              <a:gd name="connsiteY23" fmla="*/ 0 h 539060"/>
              <a:gd name="connsiteX24" fmla="*/ 574224 w 1382971"/>
              <a:gd name="connsiteY24" fmla="*/ 0 h 539060"/>
              <a:gd name="connsiteX25" fmla="*/ 599847 w 1382971"/>
              <a:gd name="connsiteY25" fmla="*/ 10595 h 539060"/>
              <a:gd name="connsiteX26" fmla="*/ 834371 w 1382971"/>
              <a:gd name="connsiteY26" fmla="*/ 243941 h 539060"/>
              <a:gd name="connsiteX27" fmla="*/ 834371 w 1382971"/>
              <a:gd name="connsiteY27" fmla="*/ 295024 h 539060"/>
              <a:gd name="connsiteX28" fmla="*/ 599847 w 1382971"/>
              <a:gd name="connsiteY28" fmla="*/ 528447 h 539060"/>
              <a:gd name="connsiteX29" fmla="*/ 574224 w 1382971"/>
              <a:gd name="connsiteY29" fmla="*/ 539060 h 539060"/>
              <a:gd name="connsiteX30" fmla="*/ 548600 w 1382971"/>
              <a:gd name="connsiteY30" fmla="*/ 528447 h 539060"/>
              <a:gd name="connsiteX31" fmla="*/ 548600 w 1382971"/>
              <a:gd name="connsiteY31" fmla="*/ 477364 h 539060"/>
              <a:gd name="connsiteX32" fmla="*/ 757424 w 1382971"/>
              <a:gd name="connsiteY32" fmla="*/ 269444 h 539060"/>
              <a:gd name="connsiteX33" fmla="*/ 548600 w 1382971"/>
              <a:gd name="connsiteY33" fmla="*/ 61601 h 539060"/>
              <a:gd name="connsiteX34" fmla="*/ 548600 w 1382971"/>
              <a:gd name="connsiteY34" fmla="*/ 10595 h 539060"/>
              <a:gd name="connsiteX35" fmla="*/ 574224 w 1382971"/>
              <a:gd name="connsiteY35" fmla="*/ 0 h 539060"/>
              <a:gd name="connsiteX36" fmla="*/ 305246 w 1382971"/>
              <a:gd name="connsiteY36" fmla="*/ 0 h 539060"/>
              <a:gd name="connsiteX37" fmla="*/ 330869 w 1382971"/>
              <a:gd name="connsiteY37" fmla="*/ 10595 h 539060"/>
              <a:gd name="connsiteX38" fmla="*/ 565393 w 1382971"/>
              <a:gd name="connsiteY38" fmla="*/ 243941 h 539060"/>
              <a:gd name="connsiteX39" fmla="*/ 565393 w 1382971"/>
              <a:gd name="connsiteY39" fmla="*/ 295024 h 539060"/>
              <a:gd name="connsiteX40" fmla="*/ 330869 w 1382971"/>
              <a:gd name="connsiteY40" fmla="*/ 528447 h 539060"/>
              <a:gd name="connsiteX41" fmla="*/ 305246 w 1382971"/>
              <a:gd name="connsiteY41" fmla="*/ 539060 h 539060"/>
              <a:gd name="connsiteX42" fmla="*/ 279622 w 1382971"/>
              <a:gd name="connsiteY42" fmla="*/ 528447 h 539060"/>
              <a:gd name="connsiteX43" fmla="*/ 279622 w 1382971"/>
              <a:gd name="connsiteY43" fmla="*/ 477364 h 539060"/>
              <a:gd name="connsiteX44" fmla="*/ 488446 w 1382971"/>
              <a:gd name="connsiteY44" fmla="*/ 269444 h 539060"/>
              <a:gd name="connsiteX45" fmla="*/ 279622 w 1382971"/>
              <a:gd name="connsiteY45" fmla="*/ 61601 h 539060"/>
              <a:gd name="connsiteX46" fmla="*/ 279622 w 1382971"/>
              <a:gd name="connsiteY46" fmla="*/ 10595 h 539060"/>
              <a:gd name="connsiteX47" fmla="*/ 305246 w 1382971"/>
              <a:gd name="connsiteY47" fmla="*/ 0 h 539060"/>
              <a:gd name="connsiteX48" fmla="*/ 36268 w 1382971"/>
              <a:gd name="connsiteY48" fmla="*/ 0 h 539060"/>
              <a:gd name="connsiteX49" fmla="*/ 61891 w 1382971"/>
              <a:gd name="connsiteY49" fmla="*/ 10595 h 539060"/>
              <a:gd name="connsiteX50" fmla="*/ 296415 w 1382971"/>
              <a:gd name="connsiteY50" fmla="*/ 243941 h 539060"/>
              <a:gd name="connsiteX51" fmla="*/ 296415 w 1382971"/>
              <a:gd name="connsiteY51" fmla="*/ 295024 h 539060"/>
              <a:gd name="connsiteX52" fmla="*/ 61891 w 1382971"/>
              <a:gd name="connsiteY52" fmla="*/ 528447 h 539060"/>
              <a:gd name="connsiteX53" fmla="*/ 36268 w 1382971"/>
              <a:gd name="connsiteY53" fmla="*/ 539060 h 539060"/>
              <a:gd name="connsiteX54" fmla="*/ 10644 w 1382971"/>
              <a:gd name="connsiteY54" fmla="*/ 528447 h 539060"/>
              <a:gd name="connsiteX55" fmla="*/ 10644 w 1382971"/>
              <a:gd name="connsiteY55" fmla="*/ 477364 h 539060"/>
              <a:gd name="connsiteX56" fmla="*/ 219468 w 1382971"/>
              <a:gd name="connsiteY56" fmla="*/ 269444 h 539060"/>
              <a:gd name="connsiteX57" fmla="*/ 10644 w 1382971"/>
              <a:gd name="connsiteY57" fmla="*/ 61601 h 539060"/>
              <a:gd name="connsiteX58" fmla="*/ 10644 w 1382971"/>
              <a:gd name="connsiteY58" fmla="*/ 10595 h 539060"/>
              <a:gd name="connsiteX59" fmla="*/ 36268 w 1382971"/>
              <a:gd name="connsiteY59" fmla="*/ 0 h 53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82971" h="539060">
                <a:moveTo>
                  <a:pt x="1112179" y="0"/>
                </a:moveTo>
                <a:cubicBezTo>
                  <a:pt x="1121462" y="0"/>
                  <a:pt x="1130745" y="3532"/>
                  <a:pt x="1137803" y="10595"/>
                </a:cubicBezTo>
                <a:lnTo>
                  <a:pt x="1372327" y="243941"/>
                </a:lnTo>
                <a:cubicBezTo>
                  <a:pt x="1386519" y="258067"/>
                  <a:pt x="1386519" y="280898"/>
                  <a:pt x="1372327" y="295024"/>
                </a:cubicBezTo>
                <a:lnTo>
                  <a:pt x="1137803" y="528447"/>
                </a:lnTo>
                <a:cubicBezTo>
                  <a:pt x="1130745" y="535548"/>
                  <a:pt x="1121462" y="539060"/>
                  <a:pt x="1112179" y="539060"/>
                </a:cubicBezTo>
                <a:cubicBezTo>
                  <a:pt x="1102896" y="539060"/>
                  <a:pt x="1093614" y="535471"/>
                  <a:pt x="1086556" y="528447"/>
                </a:cubicBezTo>
                <a:cubicBezTo>
                  <a:pt x="1072363" y="514321"/>
                  <a:pt x="1072363" y="491490"/>
                  <a:pt x="1086556" y="477364"/>
                </a:cubicBezTo>
                <a:lnTo>
                  <a:pt x="1295379" y="269444"/>
                </a:lnTo>
                <a:lnTo>
                  <a:pt x="1086556" y="61601"/>
                </a:lnTo>
                <a:cubicBezTo>
                  <a:pt x="1072363" y="47551"/>
                  <a:pt x="1072440" y="24720"/>
                  <a:pt x="1086556" y="10595"/>
                </a:cubicBezTo>
                <a:cubicBezTo>
                  <a:pt x="1093614" y="3532"/>
                  <a:pt x="1102896" y="0"/>
                  <a:pt x="1112179" y="0"/>
                </a:cubicBezTo>
                <a:close/>
                <a:moveTo>
                  <a:pt x="843202" y="0"/>
                </a:moveTo>
                <a:cubicBezTo>
                  <a:pt x="852485" y="0"/>
                  <a:pt x="861768" y="3532"/>
                  <a:pt x="868825" y="10595"/>
                </a:cubicBezTo>
                <a:lnTo>
                  <a:pt x="1103350" y="243941"/>
                </a:lnTo>
                <a:cubicBezTo>
                  <a:pt x="1117542" y="258067"/>
                  <a:pt x="1117542" y="280898"/>
                  <a:pt x="1103350" y="295024"/>
                </a:cubicBezTo>
                <a:lnTo>
                  <a:pt x="868825" y="528447"/>
                </a:lnTo>
                <a:cubicBezTo>
                  <a:pt x="861768" y="535548"/>
                  <a:pt x="852485" y="539060"/>
                  <a:pt x="843202" y="539060"/>
                </a:cubicBezTo>
                <a:cubicBezTo>
                  <a:pt x="833919" y="539060"/>
                  <a:pt x="824636" y="535471"/>
                  <a:pt x="817578" y="528447"/>
                </a:cubicBezTo>
                <a:cubicBezTo>
                  <a:pt x="803386" y="514321"/>
                  <a:pt x="803386" y="491490"/>
                  <a:pt x="817578" y="477364"/>
                </a:cubicBezTo>
                <a:lnTo>
                  <a:pt x="1026402" y="269444"/>
                </a:lnTo>
                <a:lnTo>
                  <a:pt x="817578" y="61601"/>
                </a:lnTo>
                <a:cubicBezTo>
                  <a:pt x="803386" y="47551"/>
                  <a:pt x="803463" y="24720"/>
                  <a:pt x="817578" y="10595"/>
                </a:cubicBezTo>
                <a:cubicBezTo>
                  <a:pt x="824636" y="3532"/>
                  <a:pt x="833919" y="0"/>
                  <a:pt x="843202" y="0"/>
                </a:cubicBezTo>
                <a:close/>
                <a:moveTo>
                  <a:pt x="574224" y="0"/>
                </a:moveTo>
                <a:cubicBezTo>
                  <a:pt x="583507" y="0"/>
                  <a:pt x="592790" y="3532"/>
                  <a:pt x="599847" y="10595"/>
                </a:cubicBezTo>
                <a:lnTo>
                  <a:pt x="834371" y="243941"/>
                </a:lnTo>
                <a:cubicBezTo>
                  <a:pt x="848564" y="258067"/>
                  <a:pt x="848564" y="280898"/>
                  <a:pt x="834371" y="295024"/>
                </a:cubicBezTo>
                <a:lnTo>
                  <a:pt x="599847" y="528447"/>
                </a:lnTo>
                <a:cubicBezTo>
                  <a:pt x="592790" y="535548"/>
                  <a:pt x="583507" y="539060"/>
                  <a:pt x="574224" y="539060"/>
                </a:cubicBezTo>
                <a:cubicBezTo>
                  <a:pt x="564941" y="539060"/>
                  <a:pt x="555658" y="535471"/>
                  <a:pt x="548600" y="528447"/>
                </a:cubicBezTo>
                <a:cubicBezTo>
                  <a:pt x="534408" y="514321"/>
                  <a:pt x="534408" y="491490"/>
                  <a:pt x="548600" y="477364"/>
                </a:cubicBezTo>
                <a:lnTo>
                  <a:pt x="757424" y="269444"/>
                </a:lnTo>
                <a:lnTo>
                  <a:pt x="548600" y="61601"/>
                </a:lnTo>
                <a:cubicBezTo>
                  <a:pt x="534408" y="47551"/>
                  <a:pt x="534484" y="24720"/>
                  <a:pt x="548600" y="10595"/>
                </a:cubicBezTo>
                <a:cubicBezTo>
                  <a:pt x="555658" y="3532"/>
                  <a:pt x="564941" y="0"/>
                  <a:pt x="574224" y="0"/>
                </a:cubicBezTo>
                <a:close/>
                <a:moveTo>
                  <a:pt x="305246" y="0"/>
                </a:moveTo>
                <a:cubicBezTo>
                  <a:pt x="314529" y="0"/>
                  <a:pt x="323811" y="3532"/>
                  <a:pt x="330869" y="10595"/>
                </a:cubicBezTo>
                <a:lnTo>
                  <a:pt x="565393" y="243941"/>
                </a:lnTo>
                <a:cubicBezTo>
                  <a:pt x="579586" y="258067"/>
                  <a:pt x="579586" y="280898"/>
                  <a:pt x="565393" y="295024"/>
                </a:cubicBezTo>
                <a:lnTo>
                  <a:pt x="330869" y="528447"/>
                </a:lnTo>
                <a:cubicBezTo>
                  <a:pt x="323811" y="535548"/>
                  <a:pt x="314529" y="539060"/>
                  <a:pt x="305246" y="539060"/>
                </a:cubicBezTo>
                <a:cubicBezTo>
                  <a:pt x="295963" y="539060"/>
                  <a:pt x="286680" y="535471"/>
                  <a:pt x="279622" y="528447"/>
                </a:cubicBezTo>
                <a:cubicBezTo>
                  <a:pt x="265430" y="514321"/>
                  <a:pt x="265430" y="491490"/>
                  <a:pt x="279622" y="477364"/>
                </a:cubicBezTo>
                <a:lnTo>
                  <a:pt x="488446" y="269444"/>
                </a:lnTo>
                <a:lnTo>
                  <a:pt x="279622" y="61601"/>
                </a:lnTo>
                <a:cubicBezTo>
                  <a:pt x="265430" y="47551"/>
                  <a:pt x="265506" y="24720"/>
                  <a:pt x="279622" y="10595"/>
                </a:cubicBezTo>
                <a:cubicBezTo>
                  <a:pt x="286680" y="3532"/>
                  <a:pt x="295963" y="0"/>
                  <a:pt x="305246" y="0"/>
                </a:cubicBezTo>
                <a:close/>
                <a:moveTo>
                  <a:pt x="36268" y="0"/>
                </a:moveTo>
                <a:cubicBezTo>
                  <a:pt x="45551" y="0"/>
                  <a:pt x="54833" y="3532"/>
                  <a:pt x="61891" y="10595"/>
                </a:cubicBezTo>
                <a:lnTo>
                  <a:pt x="296415" y="243941"/>
                </a:lnTo>
                <a:cubicBezTo>
                  <a:pt x="310608" y="258067"/>
                  <a:pt x="310608" y="280898"/>
                  <a:pt x="296415" y="295024"/>
                </a:cubicBezTo>
                <a:lnTo>
                  <a:pt x="61891" y="528447"/>
                </a:lnTo>
                <a:cubicBezTo>
                  <a:pt x="54833" y="535548"/>
                  <a:pt x="45551" y="539060"/>
                  <a:pt x="36268" y="539060"/>
                </a:cubicBezTo>
                <a:cubicBezTo>
                  <a:pt x="26985" y="539060"/>
                  <a:pt x="17702" y="535471"/>
                  <a:pt x="10644" y="528447"/>
                </a:cubicBezTo>
                <a:cubicBezTo>
                  <a:pt x="-3548" y="514321"/>
                  <a:pt x="-3548" y="491490"/>
                  <a:pt x="10644" y="477364"/>
                </a:cubicBezTo>
                <a:lnTo>
                  <a:pt x="219468" y="269444"/>
                </a:lnTo>
                <a:lnTo>
                  <a:pt x="10644" y="61601"/>
                </a:lnTo>
                <a:cubicBezTo>
                  <a:pt x="-3548" y="47551"/>
                  <a:pt x="-3472" y="24720"/>
                  <a:pt x="10644" y="10595"/>
                </a:cubicBezTo>
                <a:cubicBezTo>
                  <a:pt x="17702" y="3532"/>
                  <a:pt x="26985" y="0"/>
                  <a:pt x="36268" y="0"/>
                </a:cubicBezTo>
                <a:close/>
              </a:path>
            </a:pathLst>
          </a:custGeom>
          <a:gradFill>
            <a:gsLst>
              <a:gs pos="0">
                <a:schemeClr val="bg1"/>
              </a:gs>
              <a:gs pos="60000">
                <a:srgbClr val="85549B"/>
              </a:gs>
              <a:gs pos="100000">
                <a:schemeClr val="accent1"/>
              </a:gs>
            </a:gsLst>
            <a:lin ang="7800000" scaled="0"/>
          </a:gra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194420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Z-NET-title-comput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B4C7939-78FD-6787-DCBC-7261B2DA31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65822" y="831843"/>
            <a:ext cx="6124472" cy="3479813"/>
          </a:xfrm>
          <a:prstGeom prst="rect">
            <a:avLst/>
          </a:prstGeom>
        </p:spPr>
      </p:pic>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1" y="307975"/>
            <a:ext cx="2437001"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1" y="1786758"/>
            <a:ext cx="2437002" cy="2080567"/>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0" name="Rounded Rectangle 9">
            <a:extLst>
              <a:ext uri="{FF2B5EF4-FFF2-40B4-BE49-F238E27FC236}">
                <a16:creationId xmlns:a16="http://schemas.microsoft.com/office/drawing/2014/main" id="{3791C0CC-F47C-F27D-0924-60EE7C0BB6CE}"/>
              </a:ext>
            </a:extLst>
          </p:cNvPr>
          <p:cNvSpPr/>
          <p:nvPr userDrawn="1"/>
        </p:nvSpPr>
        <p:spPr>
          <a:xfrm>
            <a:off x="3312673" y="963704"/>
            <a:ext cx="4681537" cy="3057525"/>
          </a:xfrm>
          <a:prstGeom prst="roundRect">
            <a:avLst>
              <a:gd name="adj" fmla="val 1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A15846CA-AD05-3983-3A5D-FACBE54E916F}"/>
              </a:ext>
            </a:extLst>
          </p:cNvPr>
          <p:cNvSpPr>
            <a:spLocks noGrp="1"/>
          </p:cNvSpPr>
          <p:nvPr>
            <p:ph type="pic" sz="quarter" idx="15"/>
          </p:nvPr>
        </p:nvSpPr>
        <p:spPr>
          <a:xfrm>
            <a:off x="3312673" y="963704"/>
            <a:ext cx="4681538" cy="3057525"/>
          </a:xfrm>
          <a:prstGeom prst="roundRect">
            <a:avLst>
              <a:gd name="adj" fmla="val 2189"/>
            </a:avLst>
          </a:prstGeom>
        </p:spPr>
        <p:txBody>
          <a:bodyPr anchor="ctr"/>
          <a:lstStyle>
            <a:lvl1pPr marL="0" indent="0" algn="ctr">
              <a:buNone/>
              <a:defRPr sz="1400"/>
            </a:lvl1pPr>
          </a:lstStyle>
          <a:p>
            <a:endParaRPr lang="en-US" dirty="0"/>
          </a:p>
        </p:txBody>
      </p:sp>
    </p:spTree>
    <p:extLst>
      <p:ext uri="{BB962C8B-B14F-4D97-AF65-F5344CB8AC3E}">
        <p14:creationId xmlns:p14="http://schemas.microsoft.com/office/powerpoint/2010/main" val="122096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Z-NET-title-text-comput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B4C7939-78FD-6787-DCBC-7261B2DA31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09435" y="1285152"/>
            <a:ext cx="5077364" cy="2884865"/>
          </a:xfrm>
          <a:prstGeom prst="rect">
            <a:avLst/>
          </a:prstGeom>
        </p:spPr>
      </p:pic>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6"/>
            <a:ext cx="8229599" cy="442794"/>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0" y="1397136"/>
            <a:ext cx="3259123" cy="2361132"/>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0" name="Rounded Rectangle 9">
            <a:extLst>
              <a:ext uri="{FF2B5EF4-FFF2-40B4-BE49-F238E27FC236}">
                <a16:creationId xmlns:a16="http://schemas.microsoft.com/office/drawing/2014/main" id="{3791C0CC-F47C-F27D-0924-60EE7C0BB6CE}"/>
              </a:ext>
            </a:extLst>
          </p:cNvPr>
          <p:cNvSpPr/>
          <p:nvPr userDrawn="1"/>
        </p:nvSpPr>
        <p:spPr>
          <a:xfrm>
            <a:off x="4228573" y="1397136"/>
            <a:ext cx="3881129" cy="2534776"/>
          </a:xfrm>
          <a:prstGeom prst="roundRect">
            <a:avLst>
              <a:gd name="adj" fmla="val 1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A15846CA-AD05-3983-3A5D-FACBE54E916F}"/>
              </a:ext>
            </a:extLst>
          </p:cNvPr>
          <p:cNvSpPr>
            <a:spLocks noGrp="1"/>
          </p:cNvSpPr>
          <p:nvPr>
            <p:ph type="pic" sz="quarter" idx="15"/>
          </p:nvPr>
        </p:nvSpPr>
        <p:spPr>
          <a:xfrm>
            <a:off x="4228572" y="1397136"/>
            <a:ext cx="3881130" cy="2534776"/>
          </a:xfrm>
          <a:prstGeom prst="roundRect">
            <a:avLst>
              <a:gd name="adj" fmla="val 2189"/>
            </a:avLst>
          </a:prstGeom>
        </p:spPr>
        <p:txBody>
          <a:bodyPr anchor="ctr"/>
          <a:lstStyle>
            <a:lvl1pPr marL="0" indent="0" algn="ctr">
              <a:buNone/>
              <a:defRPr sz="1400"/>
            </a:lvl1pPr>
          </a:lstStyle>
          <a:p>
            <a:endParaRPr lang="en-US" dirty="0"/>
          </a:p>
        </p:txBody>
      </p:sp>
    </p:spTree>
    <p:extLst>
      <p:ext uri="{BB962C8B-B14F-4D97-AF65-F5344CB8AC3E}">
        <p14:creationId xmlns:p14="http://schemas.microsoft.com/office/powerpoint/2010/main" val="288620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Z-NET-title-computer-cent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B4C7939-78FD-6787-DCBC-7261B2DA31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3318" y="1285152"/>
            <a:ext cx="5077364" cy="2884865"/>
          </a:xfrm>
          <a:prstGeom prst="rect">
            <a:avLst/>
          </a:prstGeom>
        </p:spPr>
      </p:pic>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6"/>
            <a:ext cx="8229599" cy="442794"/>
          </a:xfrm>
          <a:prstGeom prst="rect">
            <a:avLst/>
          </a:prstGeom>
        </p:spPr>
        <p:txBody>
          <a:bodyPr lIns="0" tIns="0" rIns="0" bIns="0"/>
          <a:lstStyle>
            <a:lvl1pPr marL="0" indent="0" algn="ctr">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1" y="1397136"/>
            <a:ext cx="1806222" cy="2361132"/>
          </a:xfrm>
          <a:prstGeom prst="rect">
            <a:avLst/>
          </a:prstGeom>
        </p:spPr>
        <p:txBody>
          <a:bodyPr wrap="square" lIns="0" tIns="0" rIns="0" bIns="0"/>
          <a:lstStyle>
            <a:lvl1pPr marL="0" indent="0" algn="r">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0" name="Rounded Rectangle 9">
            <a:extLst>
              <a:ext uri="{FF2B5EF4-FFF2-40B4-BE49-F238E27FC236}">
                <a16:creationId xmlns:a16="http://schemas.microsoft.com/office/drawing/2014/main" id="{3791C0CC-F47C-F27D-0924-60EE7C0BB6CE}"/>
              </a:ext>
            </a:extLst>
          </p:cNvPr>
          <p:cNvSpPr/>
          <p:nvPr userDrawn="1"/>
        </p:nvSpPr>
        <p:spPr>
          <a:xfrm>
            <a:off x="2652456" y="1397136"/>
            <a:ext cx="3881129" cy="2534776"/>
          </a:xfrm>
          <a:prstGeom prst="roundRect">
            <a:avLst>
              <a:gd name="adj" fmla="val 1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A15846CA-AD05-3983-3A5D-FACBE54E916F}"/>
              </a:ext>
            </a:extLst>
          </p:cNvPr>
          <p:cNvSpPr>
            <a:spLocks noGrp="1"/>
          </p:cNvSpPr>
          <p:nvPr>
            <p:ph type="pic" sz="quarter" idx="15"/>
          </p:nvPr>
        </p:nvSpPr>
        <p:spPr>
          <a:xfrm>
            <a:off x="2652455" y="1397136"/>
            <a:ext cx="3881130" cy="2534776"/>
          </a:xfrm>
          <a:prstGeom prst="roundRect">
            <a:avLst>
              <a:gd name="adj" fmla="val 2189"/>
            </a:avLst>
          </a:prstGeom>
        </p:spPr>
        <p:txBody>
          <a:bodyPr anchor="ctr"/>
          <a:lstStyle>
            <a:lvl1pPr marL="0" indent="0" algn="ctr">
              <a:buNone/>
              <a:defRPr sz="1400"/>
            </a:lvl1pPr>
          </a:lstStyle>
          <a:p>
            <a:endParaRPr lang="en-US" dirty="0"/>
          </a:p>
        </p:txBody>
      </p:sp>
      <p:sp>
        <p:nvSpPr>
          <p:cNvPr id="2" name="Text Placeholder 4">
            <a:extLst>
              <a:ext uri="{FF2B5EF4-FFF2-40B4-BE49-F238E27FC236}">
                <a16:creationId xmlns:a16="http://schemas.microsoft.com/office/drawing/2014/main" id="{B0FE3B67-5076-944E-EE51-F33303D0443A}"/>
              </a:ext>
            </a:extLst>
          </p:cNvPr>
          <p:cNvSpPr>
            <a:spLocks noGrp="1"/>
          </p:cNvSpPr>
          <p:nvPr>
            <p:ph type="body" sz="quarter" idx="16"/>
          </p:nvPr>
        </p:nvSpPr>
        <p:spPr>
          <a:xfrm>
            <a:off x="6908799" y="1397136"/>
            <a:ext cx="1777999" cy="2361132"/>
          </a:xfrm>
          <a:prstGeom prst="rect">
            <a:avLst/>
          </a:prstGeom>
        </p:spPr>
        <p:txBody>
          <a:bodyPr wrap="square" lIns="0" tIns="0" rIns="0" bIns="0"/>
          <a:lstStyle>
            <a:lvl1pPr marL="0" indent="0" algn="l">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76526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Z-NET-title-left-3-step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199" y="307976"/>
            <a:ext cx="8229601" cy="868114"/>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0"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Text Placeholder 4">
            <a:extLst>
              <a:ext uri="{FF2B5EF4-FFF2-40B4-BE49-F238E27FC236}">
                <a16:creationId xmlns:a16="http://schemas.microsoft.com/office/drawing/2014/main" id="{F83A2A72-00ED-F5AF-5267-15DFF84DF020}"/>
              </a:ext>
            </a:extLst>
          </p:cNvPr>
          <p:cNvSpPr>
            <a:spLocks noGrp="1"/>
          </p:cNvSpPr>
          <p:nvPr>
            <p:ph type="body" sz="quarter" idx="15"/>
          </p:nvPr>
        </p:nvSpPr>
        <p:spPr>
          <a:xfrm>
            <a:off x="3306169"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7" name="Text Placeholder 4">
            <a:extLst>
              <a:ext uri="{FF2B5EF4-FFF2-40B4-BE49-F238E27FC236}">
                <a16:creationId xmlns:a16="http://schemas.microsoft.com/office/drawing/2014/main" id="{62E360AE-BA6A-F9D8-00C0-889846B971EE}"/>
              </a:ext>
            </a:extLst>
          </p:cNvPr>
          <p:cNvSpPr>
            <a:spLocks noGrp="1"/>
          </p:cNvSpPr>
          <p:nvPr>
            <p:ph type="body" sz="quarter" idx="16"/>
          </p:nvPr>
        </p:nvSpPr>
        <p:spPr>
          <a:xfrm>
            <a:off x="6155139"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8" name="TextBox 7">
            <a:extLst>
              <a:ext uri="{FF2B5EF4-FFF2-40B4-BE49-F238E27FC236}">
                <a16:creationId xmlns:a16="http://schemas.microsoft.com/office/drawing/2014/main" id="{1E65ED1E-3200-62F3-E1E2-0775DAF20E72}"/>
              </a:ext>
            </a:extLst>
          </p:cNvPr>
          <p:cNvSpPr txBox="1">
            <a:spLocks noChangeAspect="1"/>
          </p:cNvSpPr>
          <p:nvPr userDrawn="1"/>
        </p:nvSpPr>
        <p:spPr>
          <a:xfrm>
            <a:off x="452003" y="1650178"/>
            <a:ext cx="457200" cy="457200"/>
          </a:xfrm>
          <a:prstGeom prst="ellipse">
            <a:avLst/>
          </a:prstGeom>
          <a:solidFill>
            <a:srgbClr val="85549B"/>
          </a:solidFill>
        </p:spPr>
        <p:txBody>
          <a:bodyPr wrap="square" lIns="0" tIns="0" rIns="0" bIns="0" anchor="ctr" anchorCtr="0">
            <a:noAutofit/>
          </a:bodyPr>
          <a:lstStyle/>
          <a:p>
            <a:pPr algn="ctr">
              <a:spcAft>
                <a:spcPts val="600"/>
              </a:spcAft>
            </a:pPr>
            <a:r>
              <a:rPr lang="en-US" sz="1600" b="1" dirty="0">
                <a:solidFill>
                  <a:schemeClr val="bg1"/>
                </a:solidFill>
              </a:rPr>
              <a:t>1</a:t>
            </a:r>
          </a:p>
        </p:txBody>
      </p:sp>
      <p:sp>
        <p:nvSpPr>
          <p:cNvPr id="9" name="TextBox 8">
            <a:extLst>
              <a:ext uri="{FF2B5EF4-FFF2-40B4-BE49-F238E27FC236}">
                <a16:creationId xmlns:a16="http://schemas.microsoft.com/office/drawing/2014/main" id="{D554888B-3088-0CA1-FE51-4C65A8F275B5}"/>
              </a:ext>
            </a:extLst>
          </p:cNvPr>
          <p:cNvSpPr txBox="1">
            <a:spLocks noChangeAspect="1"/>
          </p:cNvSpPr>
          <p:nvPr userDrawn="1"/>
        </p:nvSpPr>
        <p:spPr>
          <a:xfrm>
            <a:off x="3306169" y="1650178"/>
            <a:ext cx="457200" cy="457200"/>
          </a:xfrm>
          <a:prstGeom prst="ellipse">
            <a:avLst/>
          </a:prstGeom>
          <a:solidFill>
            <a:srgbClr val="85549B"/>
          </a:solidFill>
        </p:spPr>
        <p:txBody>
          <a:bodyPr wrap="square" lIns="0" tIns="0" rIns="0" bIns="0" anchor="ctr" anchorCtr="0">
            <a:noAutofit/>
          </a:bodyPr>
          <a:lstStyle/>
          <a:p>
            <a:pPr algn="ctr">
              <a:spcAft>
                <a:spcPts val="600"/>
              </a:spcAft>
            </a:pPr>
            <a:r>
              <a:rPr lang="en-US" sz="1600" b="1" dirty="0">
                <a:solidFill>
                  <a:schemeClr val="bg1"/>
                </a:solidFill>
              </a:rPr>
              <a:t>2</a:t>
            </a:r>
          </a:p>
        </p:txBody>
      </p:sp>
      <p:sp>
        <p:nvSpPr>
          <p:cNvPr id="10" name="TextBox 9">
            <a:extLst>
              <a:ext uri="{FF2B5EF4-FFF2-40B4-BE49-F238E27FC236}">
                <a16:creationId xmlns:a16="http://schemas.microsoft.com/office/drawing/2014/main" id="{E2D74510-CF44-CE88-D7B3-763F070BD84B}"/>
              </a:ext>
            </a:extLst>
          </p:cNvPr>
          <p:cNvSpPr txBox="1">
            <a:spLocks noChangeAspect="1"/>
          </p:cNvSpPr>
          <p:nvPr userDrawn="1"/>
        </p:nvSpPr>
        <p:spPr>
          <a:xfrm>
            <a:off x="6155139" y="1650178"/>
            <a:ext cx="457200" cy="457200"/>
          </a:xfrm>
          <a:prstGeom prst="ellipse">
            <a:avLst/>
          </a:prstGeom>
          <a:solidFill>
            <a:srgbClr val="85549B"/>
          </a:solidFill>
        </p:spPr>
        <p:txBody>
          <a:bodyPr wrap="square" lIns="0" tIns="0" rIns="0" bIns="0" anchor="ctr" anchorCtr="0">
            <a:noAutofit/>
          </a:bodyPr>
          <a:lstStyle/>
          <a:p>
            <a:pPr algn="ctr">
              <a:spcAft>
                <a:spcPts val="600"/>
              </a:spcAft>
            </a:pPr>
            <a:r>
              <a:rPr lang="en-US" sz="1600" b="1" dirty="0">
                <a:solidFill>
                  <a:schemeClr val="bg1"/>
                </a:solidFill>
              </a:rPr>
              <a:t>3</a:t>
            </a:r>
          </a:p>
        </p:txBody>
      </p:sp>
    </p:spTree>
    <p:extLst>
      <p:ext uri="{BB962C8B-B14F-4D97-AF65-F5344CB8AC3E}">
        <p14:creationId xmlns:p14="http://schemas.microsoft.com/office/powerpoint/2010/main" val="158403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8A186-D992-4668-8C94-9242805153B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37467" y="4738527"/>
            <a:ext cx="2269066" cy="233632"/>
          </a:xfrm>
          <a:prstGeom prst="rect">
            <a:avLst/>
          </a:prstGeom>
        </p:spPr>
      </p:pic>
    </p:spTree>
    <p:extLst>
      <p:ext uri="{BB962C8B-B14F-4D97-AF65-F5344CB8AC3E}">
        <p14:creationId xmlns:p14="http://schemas.microsoft.com/office/powerpoint/2010/main" val="246779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Z-NET-title-left-4-step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199" y="307976"/>
            <a:ext cx="8153401" cy="868114"/>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1" y="2273561"/>
            <a:ext cx="1673604"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Text Placeholder 4">
            <a:extLst>
              <a:ext uri="{FF2B5EF4-FFF2-40B4-BE49-F238E27FC236}">
                <a16:creationId xmlns:a16="http://schemas.microsoft.com/office/drawing/2014/main" id="{F83A2A72-00ED-F5AF-5267-15DFF84DF020}"/>
              </a:ext>
            </a:extLst>
          </p:cNvPr>
          <p:cNvSpPr>
            <a:spLocks noGrp="1"/>
          </p:cNvSpPr>
          <p:nvPr>
            <p:ph type="body" sz="quarter" idx="15"/>
          </p:nvPr>
        </p:nvSpPr>
        <p:spPr>
          <a:xfrm>
            <a:off x="2609071" y="2273561"/>
            <a:ext cx="1673605"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7" name="Text Placeholder 4">
            <a:extLst>
              <a:ext uri="{FF2B5EF4-FFF2-40B4-BE49-F238E27FC236}">
                <a16:creationId xmlns:a16="http://schemas.microsoft.com/office/drawing/2014/main" id="{62E360AE-BA6A-F9D8-00C0-889846B971EE}"/>
              </a:ext>
            </a:extLst>
          </p:cNvPr>
          <p:cNvSpPr>
            <a:spLocks noGrp="1"/>
          </p:cNvSpPr>
          <p:nvPr>
            <p:ph type="body" sz="quarter" idx="16"/>
          </p:nvPr>
        </p:nvSpPr>
        <p:spPr>
          <a:xfrm>
            <a:off x="4760942" y="2273561"/>
            <a:ext cx="1673605"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8" name="TextBox 7">
            <a:extLst>
              <a:ext uri="{FF2B5EF4-FFF2-40B4-BE49-F238E27FC236}">
                <a16:creationId xmlns:a16="http://schemas.microsoft.com/office/drawing/2014/main" id="{1E65ED1E-3200-62F3-E1E2-0775DAF20E72}"/>
              </a:ext>
            </a:extLst>
          </p:cNvPr>
          <p:cNvSpPr txBox="1">
            <a:spLocks noChangeAspect="1"/>
          </p:cNvSpPr>
          <p:nvPr userDrawn="1"/>
        </p:nvSpPr>
        <p:spPr>
          <a:xfrm>
            <a:off x="452003" y="1650178"/>
            <a:ext cx="457200" cy="457200"/>
          </a:xfrm>
          <a:prstGeom prst="ellipse">
            <a:avLst/>
          </a:prstGeom>
          <a:solidFill>
            <a:srgbClr val="85549B"/>
          </a:solidFill>
        </p:spPr>
        <p:txBody>
          <a:bodyPr wrap="square" lIns="0" tIns="0" rIns="0" bIns="0" anchor="ctr" anchorCtr="0">
            <a:noAutofit/>
          </a:bodyPr>
          <a:lstStyle/>
          <a:p>
            <a:pPr algn="ctr">
              <a:spcAft>
                <a:spcPts val="600"/>
              </a:spcAft>
            </a:pPr>
            <a:r>
              <a:rPr lang="en-US" sz="1600" b="1" dirty="0">
                <a:solidFill>
                  <a:schemeClr val="bg1"/>
                </a:solidFill>
              </a:rPr>
              <a:t>1</a:t>
            </a:r>
          </a:p>
        </p:txBody>
      </p:sp>
      <p:sp>
        <p:nvSpPr>
          <p:cNvPr id="9" name="TextBox 8">
            <a:extLst>
              <a:ext uri="{FF2B5EF4-FFF2-40B4-BE49-F238E27FC236}">
                <a16:creationId xmlns:a16="http://schemas.microsoft.com/office/drawing/2014/main" id="{D554888B-3088-0CA1-FE51-4C65A8F275B5}"/>
              </a:ext>
            </a:extLst>
          </p:cNvPr>
          <p:cNvSpPr txBox="1">
            <a:spLocks noChangeAspect="1"/>
          </p:cNvSpPr>
          <p:nvPr userDrawn="1"/>
        </p:nvSpPr>
        <p:spPr>
          <a:xfrm>
            <a:off x="2609071" y="1650178"/>
            <a:ext cx="457200" cy="457200"/>
          </a:xfrm>
          <a:prstGeom prst="ellipse">
            <a:avLst/>
          </a:prstGeom>
          <a:solidFill>
            <a:srgbClr val="85549B"/>
          </a:solidFill>
        </p:spPr>
        <p:txBody>
          <a:bodyPr wrap="square" lIns="0" tIns="0" rIns="0" bIns="0" anchor="ctr" anchorCtr="0">
            <a:noAutofit/>
          </a:bodyPr>
          <a:lstStyle/>
          <a:p>
            <a:pPr algn="ctr">
              <a:spcAft>
                <a:spcPts val="600"/>
              </a:spcAft>
            </a:pPr>
            <a:r>
              <a:rPr lang="en-US" sz="1600" b="1" dirty="0">
                <a:solidFill>
                  <a:schemeClr val="bg1"/>
                </a:solidFill>
              </a:rPr>
              <a:t>2</a:t>
            </a:r>
          </a:p>
        </p:txBody>
      </p:sp>
      <p:sp>
        <p:nvSpPr>
          <p:cNvPr id="10" name="TextBox 9">
            <a:extLst>
              <a:ext uri="{FF2B5EF4-FFF2-40B4-BE49-F238E27FC236}">
                <a16:creationId xmlns:a16="http://schemas.microsoft.com/office/drawing/2014/main" id="{E2D74510-CF44-CE88-D7B3-763F070BD84B}"/>
              </a:ext>
            </a:extLst>
          </p:cNvPr>
          <p:cNvSpPr txBox="1">
            <a:spLocks noChangeAspect="1"/>
          </p:cNvSpPr>
          <p:nvPr userDrawn="1"/>
        </p:nvSpPr>
        <p:spPr>
          <a:xfrm>
            <a:off x="4760942" y="1650178"/>
            <a:ext cx="457200" cy="457200"/>
          </a:xfrm>
          <a:prstGeom prst="ellipse">
            <a:avLst/>
          </a:prstGeom>
          <a:solidFill>
            <a:srgbClr val="85549B"/>
          </a:solidFill>
        </p:spPr>
        <p:txBody>
          <a:bodyPr wrap="square" lIns="0" tIns="0" rIns="0" bIns="0" anchor="ctr" anchorCtr="0">
            <a:noAutofit/>
          </a:bodyPr>
          <a:lstStyle/>
          <a:p>
            <a:pPr algn="ctr">
              <a:spcAft>
                <a:spcPts val="600"/>
              </a:spcAft>
            </a:pPr>
            <a:r>
              <a:rPr lang="en-US" sz="1600" b="1" dirty="0">
                <a:solidFill>
                  <a:schemeClr val="bg1"/>
                </a:solidFill>
              </a:rPr>
              <a:t>3</a:t>
            </a:r>
          </a:p>
        </p:txBody>
      </p:sp>
      <p:sp>
        <p:nvSpPr>
          <p:cNvPr id="11" name="Text Placeholder 4">
            <a:extLst>
              <a:ext uri="{FF2B5EF4-FFF2-40B4-BE49-F238E27FC236}">
                <a16:creationId xmlns:a16="http://schemas.microsoft.com/office/drawing/2014/main" id="{E32CC9DD-C4B0-3FB0-0883-78DFF564905E}"/>
              </a:ext>
            </a:extLst>
          </p:cNvPr>
          <p:cNvSpPr>
            <a:spLocks noGrp="1"/>
          </p:cNvSpPr>
          <p:nvPr>
            <p:ph type="body" sz="quarter" idx="17"/>
          </p:nvPr>
        </p:nvSpPr>
        <p:spPr>
          <a:xfrm>
            <a:off x="6912813" y="2273561"/>
            <a:ext cx="1673605"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2" name="TextBox 11">
            <a:extLst>
              <a:ext uri="{FF2B5EF4-FFF2-40B4-BE49-F238E27FC236}">
                <a16:creationId xmlns:a16="http://schemas.microsoft.com/office/drawing/2014/main" id="{7541AC95-15EE-6434-DC11-4B64DF6B5298}"/>
              </a:ext>
            </a:extLst>
          </p:cNvPr>
          <p:cNvSpPr txBox="1">
            <a:spLocks noChangeAspect="1"/>
          </p:cNvSpPr>
          <p:nvPr userDrawn="1"/>
        </p:nvSpPr>
        <p:spPr>
          <a:xfrm>
            <a:off x="6912813" y="1650178"/>
            <a:ext cx="457200" cy="457200"/>
          </a:xfrm>
          <a:prstGeom prst="ellipse">
            <a:avLst/>
          </a:prstGeom>
          <a:solidFill>
            <a:srgbClr val="85549B"/>
          </a:solidFill>
        </p:spPr>
        <p:txBody>
          <a:bodyPr wrap="square" lIns="0" tIns="0" rIns="0" bIns="0" anchor="ctr" anchorCtr="0">
            <a:noAutofit/>
          </a:bodyPr>
          <a:lstStyle/>
          <a:p>
            <a:pPr algn="ctr">
              <a:spcAft>
                <a:spcPts val="600"/>
              </a:spcAft>
            </a:pPr>
            <a:r>
              <a:rPr lang="en-US" sz="1600" b="1" dirty="0">
                <a:solidFill>
                  <a:schemeClr val="bg1"/>
                </a:solidFill>
              </a:rPr>
              <a:t>4</a:t>
            </a:r>
          </a:p>
        </p:txBody>
      </p:sp>
    </p:spTree>
    <p:extLst>
      <p:ext uri="{BB962C8B-B14F-4D97-AF65-F5344CB8AC3E}">
        <p14:creationId xmlns:p14="http://schemas.microsoft.com/office/powerpoint/2010/main" val="4475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LZ-NET-title-left-3-idea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199" y="307976"/>
            <a:ext cx="8229601" cy="868114"/>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200"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3" name="Text Placeholder 4">
            <a:extLst>
              <a:ext uri="{FF2B5EF4-FFF2-40B4-BE49-F238E27FC236}">
                <a16:creationId xmlns:a16="http://schemas.microsoft.com/office/drawing/2014/main" id="{F83A2A72-00ED-F5AF-5267-15DFF84DF020}"/>
              </a:ext>
            </a:extLst>
          </p:cNvPr>
          <p:cNvSpPr>
            <a:spLocks noGrp="1"/>
          </p:cNvSpPr>
          <p:nvPr>
            <p:ph type="body" sz="quarter" idx="15"/>
          </p:nvPr>
        </p:nvSpPr>
        <p:spPr>
          <a:xfrm>
            <a:off x="3306169"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7" name="Text Placeholder 4">
            <a:extLst>
              <a:ext uri="{FF2B5EF4-FFF2-40B4-BE49-F238E27FC236}">
                <a16:creationId xmlns:a16="http://schemas.microsoft.com/office/drawing/2014/main" id="{62E360AE-BA6A-F9D8-00C0-889846B971EE}"/>
              </a:ext>
            </a:extLst>
          </p:cNvPr>
          <p:cNvSpPr>
            <a:spLocks noGrp="1"/>
          </p:cNvSpPr>
          <p:nvPr>
            <p:ph type="body" sz="quarter" idx="16"/>
          </p:nvPr>
        </p:nvSpPr>
        <p:spPr>
          <a:xfrm>
            <a:off x="6155139" y="2273561"/>
            <a:ext cx="2531661" cy="1936774"/>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cxnSp>
        <p:nvCxnSpPr>
          <p:cNvPr id="11" name="Straight Connector 10">
            <a:extLst>
              <a:ext uri="{FF2B5EF4-FFF2-40B4-BE49-F238E27FC236}">
                <a16:creationId xmlns:a16="http://schemas.microsoft.com/office/drawing/2014/main" id="{78EF0697-761C-771A-24BA-036662117CE5}"/>
              </a:ext>
            </a:extLst>
          </p:cNvPr>
          <p:cNvCxnSpPr>
            <a:cxnSpLocks/>
          </p:cNvCxnSpPr>
          <p:nvPr userDrawn="1"/>
        </p:nvCxnSpPr>
        <p:spPr>
          <a:xfrm>
            <a:off x="452003" y="2154143"/>
            <a:ext cx="25368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A505DE87-5A91-3F85-CBE5-E59CCCFE7F9C}"/>
              </a:ext>
            </a:extLst>
          </p:cNvPr>
          <p:cNvSpPr>
            <a:spLocks noGrp="1"/>
          </p:cNvSpPr>
          <p:nvPr>
            <p:ph type="body" sz="quarter" idx="17"/>
          </p:nvPr>
        </p:nvSpPr>
        <p:spPr>
          <a:xfrm>
            <a:off x="452004" y="1562100"/>
            <a:ext cx="2537260" cy="477837"/>
          </a:xfrm>
          <a:prstGeom prst="rect">
            <a:avLst/>
          </a:prstGeom>
        </p:spPr>
        <p:txBody>
          <a:bodyPr lIns="0" tIns="0" rIns="0" bIns="0" anchor="b"/>
          <a:lstStyle>
            <a:lvl1pPr marL="0" indent="0">
              <a:buNone/>
              <a:defRPr sz="1400" b="1">
                <a:solidFill>
                  <a:schemeClr val="accent3"/>
                </a:solidFill>
              </a:defRPr>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24162909-85F1-3208-E72B-380CCF3AF48A}"/>
              </a:ext>
            </a:extLst>
          </p:cNvPr>
          <p:cNvCxnSpPr>
            <a:cxnSpLocks/>
          </p:cNvCxnSpPr>
          <p:nvPr userDrawn="1"/>
        </p:nvCxnSpPr>
        <p:spPr>
          <a:xfrm>
            <a:off x="3306167" y="2154143"/>
            <a:ext cx="25368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BF76AE0E-DDC9-8B30-065C-940D61AA475F}"/>
              </a:ext>
            </a:extLst>
          </p:cNvPr>
          <p:cNvSpPr>
            <a:spLocks noGrp="1"/>
          </p:cNvSpPr>
          <p:nvPr>
            <p:ph type="body" sz="quarter" idx="18"/>
          </p:nvPr>
        </p:nvSpPr>
        <p:spPr>
          <a:xfrm>
            <a:off x="3306168" y="1562100"/>
            <a:ext cx="2537260" cy="477837"/>
          </a:xfrm>
          <a:prstGeom prst="rect">
            <a:avLst/>
          </a:prstGeom>
        </p:spPr>
        <p:txBody>
          <a:bodyPr lIns="0" tIns="0" rIns="0" bIns="0" anchor="b"/>
          <a:lstStyle>
            <a:lvl1pPr marL="0" indent="0">
              <a:buNone/>
              <a:defRPr sz="1400" b="1">
                <a:solidFill>
                  <a:schemeClr val="accent3"/>
                </a:solidFill>
              </a:defRPr>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F5231FD2-F9B2-DF74-6763-955B9ABEE1CE}"/>
              </a:ext>
            </a:extLst>
          </p:cNvPr>
          <p:cNvCxnSpPr>
            <a:cxnSpLocks/>
          </p:cNvCxnSpPr>
          <p:nvPr userDrawn="1"/>
        </p:nvCxnSpPr>
        <p:spPr>
          <a:xfrm>
            <a:off x="6155137" y="2154143"/>
            <a:ext cx="2536858"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85CF7CA5-8F82-9797-AF68-62D1D83E8F3C}"/>
              </a:ext>
            </a:extLst>
          </p:cNvPr>
          <p:cNvSpPr>
            <a:spLocks noGrp="1"/>
          </p:cNvSpPr>
          <p:nvPr>
            <p:ph type="body" sz="quarter" idx="19"/>
          </p:nvPr>
        </p:nvSpPr>
        <p:spPr>
          <a:xfrm>
            <a:off x="6155138" y="1562100"/>
            <a:ext cx="2537260" cy="477837"/>
          </a:xfrm>
          <a:prstGeom prst="rect">
            <a:avLst/>
          </a:prstGeom>
        </p:spPr>
        <p:txBody>
          <a:bodyPr lIns="0" tIns="0" rIns="0" bIns="0" anchor="b"/>
          <a:lstStyle>
            <a:lvl1pPr marL="0" indent="0">
              <a:buNone/>
              <a:defRPr sz="1400" b="1">
                <a:solidFill>
                  <a:schemeClr val="accent3"/>
                </a:solidFill>
              </a:defRPr>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dirty="0"/>
              <a:t>Click to edit Master text styles</a:t>
            </a:r>
          </a:p>
        </p:txBody>
      </p:sp>
    </p:spTree>
    <p:extLst>
      <p:ext uri="{BB962C8B-B14F-4D97-AF65-F5344CB8AC3E}">
        <p14:creationId xmlns:p14="http://schemas.microsoft.com/office/powerpoint/2010/main" val="335498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Z-NET-white-background-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Tree>
    <p:extLst>
      <p:ext uri="{BB962C8B-B14F-4D97-AF65-F5344CB8AC3E}">
        <p14:creationId xmlns:p14="http://schemas.microsoft.com/office/powerpoint/2010/main" val="118230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no-logo">
    <p:bg>
      <p:bgPr>
        <a:gradFill>
          <a:gsLst>
            <a:gs pos="10000">
              <a:schemeClr val="bg1"/>
            </a:gs>
            <a:gs pos="60000">
              <a:srgbClr val="85549B"/>
            </a:gs>
            <a:gs pos="100000">
              <a:schemeClr val="accent1"/>
            </a:gs>
          </a:gsLst>
          <a:lin ang="4200000" scaled="0"/>
        </a:gra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0C43E54-1DAF-B10D-070A-94F43027DD5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304389" y="246064"/>
            <a:ext cx="2619842" cy="706301"/>
          </a:xfrm>
          <a:prstGeom prst="rect">
            <a:avLst/>
          </a:prstGeom>
        </p:spPr>
      </p:pic>
      <p:sp>
        <p:nvSpPr>
          <p:cNvPr id="4" name="Text Placeholder 3">
            <a:extLst>
              <a:ext uri="{FF2B5EF4-FFF2-40B4-BE49-F238E27FC236}">
                <a16:creationId xmlns:a16="http://schemas.microsoft.com/office/drawing/2014/main" id="{68DD306F-FDFE-CFFF-FA44-0EEB4EA3754F}"/>
              </a:ext>
            </a:extLst>
          </p:cNvPr>
          <p:cNvSpPr>
            <a:spLocks noGrp="1"/>
          </p:cNvSpPr>
          <p:nvPr>
            <p:ph type="body" sz="quarter" idx="10"/>
          </p:nvPr>
        </p:nvSpPr>
        <p:spPr>
          <a:xfrm>
            <a:off x="1690687" y="1721556"/>
            <a:ext cx="5762625" cy="1169940"/>
          </a:xfrm>
          <a:prstGeom prst="rect">
            <a:avLst/>
          </a:prstGeom>
        </p:spPr>
        <p:txBody>
          <a:bodyPr lIns="0" tIns="91440" rIns="0" bIns="0" anchor="b"/>
          <a:lstStyle>
            <a:lvl1pPr marL="0" indent="0" algn="ctr">
              <a:buNone/>
              <a:defRPr sz="28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Master text style</a:t>
            </a:r>
          </a:p>
        </p:txBody>
      </p:sp>
      <p:cxnSp>
        <p:nvCxnSpPr>
          <p:cNvPr id="5" name="Straight Connector 4">
            <a:extLst>
              <a:ext uri="{FF2B5EF4-FFF2-40B4-BE49-F238E27FC236}">
                <a16:creationId xmlns:a16="http://schemas.microsoft.com/office/drawing/2014/main" id="{AFD78A40-B177-0F59-4BB6-3469D8A88389}"/>
              </a:ext>
            </a:extLst>
          </p:cNvPr>
          <p:cNvCxnSpPr>
            <a:cxnSpLocks/>
          </p:cNvCxnSpPr>
          <p:nvPr userDrawn="1"/>
        </p:nvCxnSpPr>
        <p:spPr>
          <a:xfrm>
            <a:off x="2286000" y="3060374"/>
            <a:ext cx="457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07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no-logo">
    <p:bg>
      <p:bgPr>
        <a:gradFill>
          <a:gsLst>
            <a:gs pos="10000">
              <a:schemeClr val="bg1"/>
            </a:gs>
            <a:gs pos="60000">
              <a:srgbClr val="85549B"/>
            </a:gs>
            <a:gs pos="100000">
              <a:schemeClr val="accent1"/>
            </a:gs>
          </a:gsLst>
          <a:lin ang="4200000" scaled="0"/>
        </a:gra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0C43E54-1DAF-B10D-070A-94F43027DD5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304389" y="246064"/>
            <a:ext cx="2619842" cy="706301"/>
          </a:xfrm>
          <a:prstGeom prst="rect">
            <a:avLst/>
          </a:prstGeom>
        </p:spPr>
      </p:pic>
      <p:sp>
        <p:nvSpPr>
          <p:cNvPr id="4" name="Text Placeholder 3">
            <a:extLst>
              <a:ext uri="{FF2B5EF4-FFF2-40B4-BE49-F238E27FC236}">
                <a16:creationId xmlns:a16="http://schemas.microsoft.com/office/drawing/2014/main" id="{68DD306F-FDFE-CFFF-FA44-0EEB4EA3754F}"/>
              </a:ext>
            </a:extLst>
          </p:cNvPr>
          <p:cNvSpPr>
            <a:spLocks noGrp="1"/>
          </p:cNvSpPr>
          <p:nvPr>
            <p:ph type="body" sz="quarter" idx="10"/>
          </p:nvPr>
        </p:nvSpPr>
        <p:spPr>
          <a:xfrm>
            <a:off x="1690687" y="1721556"/>
            <a:ext cx="5762625" cy="1169940"/>
          </a:xfrm>
          <a:prstGeom prst="rect">
            <a:avLst/>
          </a:prstGeom>
        </p:spPr>
        <p:txBody>
          <a:bodyPr lIns="0" tIns="91440" rIns="0" bIns="0" anchor="b"/>
          <a:lstStyle>
            <a:lvl1pPr marL="0" indent="0" algn="ctr">
              <a:buNone/>
              <a:defRPr sz="2800" b="1">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dirty="0"/>
              <a:t>Click to edit Master text style</a:t>
            </a:r>
          </a:p>
        </p:txBody>
      </p:sp>
      <p:cxnSp>
        <p:nvCxnSpPr>
          <p:cNvPr id="5" name="Straight Connector 4">
            <a:extLst>
              <a:ext uri="{FF2B5EF4-FFF2-40B4-BE49-F238E27FC236}">
                <a16:creationId xmlns:a16="http://schemas.microsoft.com/office/drawing/2014/main" id="{AFD78A40-B177-0F59-4BB6-3469D8A88389}"/>
              </a:ext>
            </a:extLst>
          </p:cNvPr>
          <p:cNvCxnSpPr>
            <a:cxnSpLocks/>
          </p:cNvCxnSpPr>
          <p:nvPr userDrawn="1"/>
        </p:nvCxnSpPr>
        <p:spPr>
          <a:xfrm>
            <a:off x="2286000" y="3060374"/>
            <a:ext cx="457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40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Z-NET center 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pic>
        <p:nvPicPr>
          <p:cNvPr id="2" name="Graphic 1">
            <a:extLst>
              <a:ext uri="{FF2B5EF4-FFF2-40B4-BE49-F238E27FC236}">
                <a16:creationId xmlns:a16="http://schemas.microsoft.com/office/drawing/2014/main" id="{20ED916E-2934-A501-5565-F0FF7D00A46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3262078" y="246064"/>
            <a:ext cx="2619842" cy="706301"/>
          </a:xfrm>
          <a:prstGeom prst="rect">
            <a:avLst/>
          </a:prstGeom>
        </p:spPr>
      </p:pic>
      <p:cxnSp>
        <p:nvCxnSpPr>
          <p:cNvPr id="4" name="Straight Connector 3">
            <a:extLst>
              <a:ext uri="{FF2B5EF4-FFF2-40B4-BE49-F238E27FC236}">
                <a16:creationId xmlns:a16="http://schemas.microsoft.com/office/drawing/2014/main" id="{4405D450-AB93-36A6-1F54-004796DA48A5}"/>
              </a:ext>
            </a:extLst>
          </p:cNvPr>
          <p:cNvCxnSpPr>
            <a:cxnSpLocks/>
          </p:cNvCxnSpPr>
          <p:nvPr userDrawn="1"/>
        </p:nvCxnSpPr>
        <p:spPr>
          <a:xfrm>
            <a:off x="914400" y="1156648"/>
            <a:ext cx="73152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1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Z-NET-TO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pic>
        <p:nvPicPr>
          <p:cNvPr id="2" name="Graphic 1">
            <a:extLst>
              <a:ext uri="{FF2B5EF4-FFF2-40B4-BE49-F238E27FC236}">
                <a16:creationId xmlns:a16="http://schemas.microsoft.com/office/drawing/2014/main" id="{20ED916E-2934-A501-5565-F0FF7D00A46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3262078" y="246064"/>
            <a:ext cx="2619842" cy="706301"/>
          </a:xfrm>
          <a:prstGeom prst="rect">
            <a:avLst/>
          </a:prstGeom>
        </p:spPr>
      </p:pic>
      <p:cxnSp>
        <p:nvCxnSpPr>
          <p:cNvPr id="4" name="Straight Connector 3">
            <a:extLst>
              <a:ext uri="{FF2B5EF4-FFF2-40B4-BE49-F238E27FC236}">
                <a16:creationId xmlns:a16="http://schemas.microsoft.com/office/drawing/2014/main" id="{4405D450-AB93-36A6-1F54-004796DA48A5}"/>
              </a:ext>
            </a:extLst>
          </p:cNvPr>
          <p:cNvCxnSpPr>
            <a:cxnSpLocks/>
          </p:cNvCxnSpPr>
          <p:nvPr userDrawn="1"/>
        </p:nvCxnSpPr>
        <p:spPr>
          <a:xfrm>
            <a:off x="914400" y="1156648"/>
            <a:ext cx="73152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able Placeholder 4">
            <a:extLst>
              <a:ext uri="{FF2B5EF4-FFF2-40B4-BE49-F238E27FC236}">
                <a16:creationId xmlns:a16="http://schemas.microsoft.com/office/drawing/2014/main" id="{5D86C5A3-0D92-D68B-3C93-31AF7453EE26}"/>
              </a:ext>
            </a:extLst>
          </p:cNvPr>
          <p:cNvSpPr>
            <a:spLocks noGrp="1"/>
          </p:cNvSpPr>
          <p:nvPr>
            <p:ph type="tbl" sz="quarter" idx="13"/>
          </p:nvPr>
        </p:nvSpPr>
        <p:spPr>
          <a:xfrm>
            <a:off x="2350293" y="1535752"/>
            <a:ext cx="4443412" cy="2451100"/>
          </a:xfrm>
          <a:prstGeom prst="rect">
            <a:avLst/>
          </a:prstGeom>
        </p:spPr>
        <p:txBody>
          <a:bodyPr anchor="ctr"/>
          <a:lstStyle>
            <a:lvl1pPr marL="0" indent="0" algn="ctr">
              <a:buNone/>
              <a:defRPr sz="1800">
                <a:solidFill>
                  <a:schemeClr val="accent1"/>
                </a:solidFill>
              </a:defRPr>
            </a:lvl1pPr>
          </a:lstStyle>
          <a:p>
            <a:endParaRPr lang="en-US" dirty="0"/>
          </a:p>
        </p:txBody>
      </p:sp>
    </p:spTree>
    <p:extLst>
      <p:ext uri="{BB962C8B-B14F-4D97-AF65-F5344CB8AC3E}">
        <p14:creationId xmlns:p14="http://schemas.microsoft.com/office/powerpoint/2010/main" val="204879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Z-NET center logo subheadin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pic>
        <p:nvPicPr>
          <p:cNvPr id="2" name="Graphic 1">
            <a:extLst>
              <a:ext uri="{FF2B5EF4-FFF2-40B4-BE49-F238E27FC236}">
                <a16:creationId xmlns:a16="http://schemas.microsoft.com/office/drawing/2014/main" id="{20ED916E-2934-A501-5565-F0FF7D00A46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3262078" y="246064"/>
            <a:ext cx="2619842" cy="706301"/>
          </a:xfrm>
          <a:prstGeom prst="rect">
            <a:avLst/>
          </a:prstGeom>
        </p:spPr>
      </p:pic>
      <p:cxnSp>
        <p:nvCxnSpPr>
          <p:cNvPr id="3" name="Straight Connector 2">
            <a:extLst>
              <a:ext uri="{FF2B5EF4-FFF2-40B4-BE49-F238E27FC236}">
                <a16:creationId xmlns:a16="http://schemas.microsoft.com/office/drawing/2014/main" id="{66ACCA8E-E901-9119-BD40-DD477D228DC9}"/>
              </a:ext>
            </a:extLst>
          </p:cNvPr>
          <p:cNvCxnSpPr>
            <a:cxnSpLocks/>
          </p:cNvCxnSpPr>
          <p:nvPr userDrawn="1"/>
        </p:nvCxnSpPr>
        <p:spPr>
          <a:xfrm>
            <a:off x="914400" y="1156648"/>
            <a:ext cx="73152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D2D86B8-4FCA-3AE6-B6FC-DADAA790CF1E}"/>
              </a:ext>
            </a:extLst>
          </p:cNvPr>
          <p:cNvSpPr>
            <a:spLocks noGrp="1"/>
          </p:cNvSpPr>
          <p:nvPr>
            <p:ph type="body" sz="quarter" idx="13"/>
          </p:nvPr>
        </p:nvSpPr>
        <p:spPr>
          <a:xfrm>
            <a:off x="3406886" y="998788"/>
            <a:ext cx="2330450" cy="338554"/>
          </a:xfrm>
          <a:prstGeom prst="rect">
            <a:avLst/>
          </a:prstGeom>
          <a:solidFill>
            <a:schemeClr val="bg1"/>
          </a:solidFill>
        </p:spPr>
        <p:txBody>
          <a:bodyPr/>
          <a:lstStyle>
            <a:lvl1pPr marL="0" indent="0" algn="ctr">
              <a:buNone/>
              <a:defRPr sz="1400" b="1">
                <a:solidFill>
                  <a:schemeClr val="accent3"/>
                </a:solidFill>
              </a:defRPr>
            </a:lvl1pPr>
            <a:lvl2pPr marL="457200" indent="0" algn="ctr">
              <a:buNone/>
              <a:defRPr sz="1400" b="1">
                <a:solidFill>
                  <a:schemeClr val="accent3"/>
                </a:solidFill>
              </a:defRPr>
            </a:lvl2pPr>
            <a:lvl3pPr marL="914400" indent="0" algn="ctr">
              <a:buNone/>
              <a:defRPr sz="1400" b="1">
                <a:solidFill>
                  <a:schemeClr val="accent3"/>
                </a:solidFill>
              </a:defRPr>
            </a:lvl3pPr>
            <a:lvl4pPr marL="1371600" indent="0" algn="ctr">
              <a:buNone/>
              <a:defRPr sz="1400" b="1">
                <a:solidFill>
                  <a:schemeClr val="accent3"/>
                </a:solidFill>
              </a:defRPr>
            </a:lvl4pPr>
            <a:lvl5pPr marL="1828800" indent="0" algn="ctr">
              <a:buNone/>
              <a:defRPr sz="1400" b="1">
                <a:solidFill>
                  <a:schemeClr val="accent3"/>
                </a:solidFill>
              </a:defRPr>
            </a:lvl5pPr>
          </a:lstStyle>
          <a:p>
            <a:pPr lvl="0"/>
            <a:r>
              <a:rPr lang="en-US" dirty="0"/>
              <a:t>Click to edit</a:t>
            </a:r>
          </a:p>
        </p:txBody>
      </p:sp>
    </p:spTree>
    <p:extLst>
      <p:ext uri="{BB962C8B-B14F-4D97-AF65-F5344CB8AC3E}">
        <p14:creationId xmlns:p14="http://schemas.microsoft.com/office/powerpoint/2010/main" val="332368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hite-background-title-stacke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2952750" cy="2936875"/>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7304808" y="246065"/>
            <a:ext cx="1642429" cy="442794"/>
          </a:xfrm>
          <a:prstGeom prst="rect">
            <a:avLst/>
          </a:prstGeom>
        </p:spPr>
      </p:pic>
    </p:spTree>
    <p:extLst>
      <p:ext uri="{BB962C8B-B14F-4D97-AF65-F5344CB8AC3E}">
        <p14:creationId xmlns:p14="http://schemas.microsoft.com/office/powerpoint/2010/main" val="129562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Z-NET-title-left-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6839232-8DE6-4906-83C6-25E5FB93B92D}" type="slidenum">
              <a:rPr lang="en-US" smtClean="0"/>
              <a:t>‹#›</a:t>
            </a:fld>
            <a:endParaRPr lang="en-US"/>
          </a:p>
        </p:txBody>
      </p:sp>
      <p:sp>
        <p:nvSpPr>
          <p:cNvPr id="4" name="Text Placeholder 3">
            <a:extLst>
              <a:ext uri="{FF2B5EF4-FFF2-40B4-BE49-F238E27FC236}">
                <a16:creationId xmlns:a16="http://schemas.microsoft.com/office/drawing/2014/main" id="{0F8163C3-E639-4674-A139-66AB4036A104}"/>
              </a:ext>
            </a:extLst>
          </p:cNvPr>
          <p:cNvSpPr>
            <a:spLocks noGrp="1"/>
          </p:cNvSpPr>
          <p:nvPr>
            <p:ph type="body" sz="quarter" idx="13"/>
          </p:nvPr>
        </p:nvSpPr>
        <p:spPr>
          <a:xfrm>
            <a:off x="457200" y="307975"/>
            <a:ext cx="2952750" cy="1214293"/>
          </a:xfrm>
          <a:prstGeom prst="rect">
            <a:avLst/>
          </a:prstGeom>
        </p:spPr>
        <p:txBody>
          <a:bodyPr lIns="0" tIns="0" rIns="0" bIns="0"/>
          <a:lstStyle>
            <a:lvl1pPr marL="0" indent="0">
              <a:buNone/>
              <a:defRPr sz="2400" b="1">
                <a:solidFill>
                  <a:schemeClr val="accent1"/>
                </a:solidFill>
              </a:defRPr>
            </a:lvl1pPr>
            <a:lvl2pPr marL="457200" indent="0">
              <a:buNone/>
              <a:defRPr/>
            </a:lvl2pPr>
          </a:lstStyle>
          <a:p>
            <a:pPr lvl="0"/>
            <a:r>
              <a:rPr lang="en-US" dirty="0"/>
              <a:t>Click to edit Master text styles</a:t>
            </a:r>
          </a:p>
        </p:txBody>
      </p:sp>
      <p:pic>
        <p:nvPicPr>
          <p:cNvPr id="2" name="Graphic 1">
            <a:extLst>
              <a:ext uri="{FF2B5EF4-FFF2-40B4-BE49-F238E27FC236}">
                <a16:creationId xmlns:a16="http://schemas.microsoft.com/office/drawing/2014/main" id="{47373A44-620B-94BC-B8D7-FA6C4D4A77F1}"/>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70" b="40770"/>
          <a:stretch/>
        </p:blipFill>
        <p:spPr>
          <a:xfrm>
            <a:off x="7304808" y="246065"/>
            <a:ext cx="1642429" cy="442794"/>
          </a:xfrm>
          <a:prstGeom prst="rect">
            <a:avLst/>
          </a:prstGeom>
        </p:spPr>
      </p:pic>
      <p:sp>
        <p:nvSpPr>
          <p:cNvPr id="5" name="Text Placeholder 4">
            <a:extLst>
              <a:ext uri="{FF2B5EF4-FFF2-40B4-BE49-F238E27FC236}">
                <a16:creationId xmlns:a16="http://schemas.microsoft.com/office/drawing/2014/main" id="{24996035-BAA0-8F68-006C-D3F776EE442D}"/>
              </a:ext>
            </a:extLst>
          </p:cNvPr>
          <p:cNvSpPr>
            <a:spLocks noGrp="1"/>
          </p:cNvSpPr>
          <p:nvPr>
            <p:ph type="body" sz="quarter" idx="14"/>
          </p:nvPr>
        </p:nvSpPr>
        <p:spPr>
          <a:xfrm>
            <a:off x="457199" y="1652588"/>
            <a:ext cx="8153401" cy="742950"/>
          </a:xfrm>
          <a:prstGeom prst="rect">
            <a:avLst/>
          </a:prstGeom>
        </p:spPr>
        <p:txBody>
          <a:bodyPr wrap="square" lIns="0" tIns="0" rIns="0" bIns="0"/>
          <a:lstStyle>
            <a:lvl1pPr marL="0" indent="0">
              <a:lnSpc>
                <a:spcPct val="100000"/>
              </a:lnSpc>
              <a:spcBef>
                <a:spcPts val="0"/>
              </a:spcBef>
              <a:spcAft>
                <a:spcPts val="600"/>
              </a:spcAft>
              <a:buNone/>
              <a:defRPr sz="14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310502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4.sv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sv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85549B"/>
            </a:gs>
            <a:gs pos="100000">
              <a:schemeClr val="accent1"/>
            </a:gs>
          </a:gsLst>
          <a:lin ang="4200000" scaled="0"/>
        </a:gradFill>
        <a:effectLst/>
      </p:bgPr>
    </p:bg>
    <p:spTree>
      <p:nvGrpSpPr>
        <p:cNvPr id="1" name=""/>
        <p:cNvGrpSpPr/>
        <p:nvPr/>
      </p:nvGrpSpPr>
      <p:grpSpPr>
        <a:xfrm>
          <a:off x="0" y="0"/>
          <a:ext cx="0" cy="0"/>
          <a:chOff x="0" y="0"/>
          <a:chExt cx="0" cy="0"/>
        </a:xfrm>
      </p:grpSpPr>
      <p:sp>
        <p:nvSpPr>
          <p:cNvPr id="2" name="AutoShape 2" descr="https://insite.alz.org/downloads/communications/logos/alz_association/PeopleAndScienceBrandSymbol_cmyk.jpg"/>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19327922"/>
      </p:ext>
    </p:extLst>
  </p:cSld>
  <p:clrMap bg1="lt1" tx1="dk1" bg2="lt2" tx2="dk2" accent1="accent1" accent2="accent2" accent3="accent3" accent4="accent4" accent5="accent5" accent6="accent6" hlink="hlink" folHlink="folHlink"/>
  <p:sldLayoutIdLst>
    <p:sldLayoutId id="2147483696" r:id="rId1"/>
    <p:sldLayoutId id="2147483693" r:id="rId2"/>
    <p:sldLayoutId id="2147483694" r:id="rId3"/>
    <p:sldLayoutId id="214748369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589494"/>
            <a:ext cx="9144000" cy="5540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001000" y="4766310"/>
            <a:ext cx="609600" cy="273844"/>
          </a:xfrm>
          <a:prstGeom prst="rect">
            <a:avLst/>
          </a:prstGeom>
        </p:spPr>
        <p:txBody>
          <a:bodyPr vert="horz" lIns="91440" tIns="45720" rIns="91440" bIns="45720" rtlCol="0" anchor="ctr"/>
          <a:lstStyle>
            <a:lvl1pPr algn="r">
              <a:defRPr sz="900">
                <a:solidFill>
                  <a:schemeClr val="bg1"/>
                </a:solidFill>
              </a:defRPr>
            </a:lvl1pPr>
          </a:lstStyle>
          <a:p>
            <a:fld id="{36839232-8DE6-4906-83C6-25E5FB93B92D}" type="slidenum">
              <a:rPr lang="en-US" smtClean="0"/>
              <a:pPr/>
              <a:t>‹#›</a:t>
            </a:fld>
            <a:endParaRPr lang="en-US"/>
          </a:p>
        </p:txBody>
      </p:sp>
      <p:pic>
        <p:nvPicPr>
          <p:cNvPr id="3" name="Picture 2">
            <a:extLst>
              <a:ext uri="{FF2B5EF4-FFF2-40B4-BE49-F238E27FC236}">
                <a16:creationId xmlns:a16="http://schemas.microsoft.com/office/drawing/2014/main" id="{958F3466-EEDF-4914-BC65-3C4DACD403C7}"/>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539577" y="4760195"/>
            <a:ext cx="2064845" cy="212604"/>
          </a:xfrm>
          <a:prstGeom prst="rect">
            <a:avLst/>
          </a:prstGeom>
        </p:spPr>
      </p:pic>
    </p:spTree>
    <p:extLst>
      <p:ext uri="{BB962C8B-B14F-4D97-AF65-F5344CB8AC3E}">
        <p14:creationId xmlns:p14="http://schemas.microsoft.com/office/powerpoint/2010/main" val="653172484"/>
      </p:ext>
    </p:extLst>
  </p:cSld>
  <p:clrMap bg1="lt1" tx1="dk1" bg2="lt2" tx2="dk2" accent1="accent1" accent2="accent2" accent3="accent3" accent4="accent4" accent5="accent5" accent6="accent6" hlink="hlink" folHlink="folHlink"/>
  <p:sldLayoutIdLst>
    <p:sldLayoutId id="2147483700" r:id="rId1"/>
    <p:sldLayoutId id="2147483704" r:id="rId2"/>
    <p:sldLayoutId id="2147483701" r:id="rId3"/>
    <p:sldLayoutId id="2147483702" r:id="rId4"/>
    <p:sldLayoutId id="2147483703" r:id="rId5"/>
    <p:sldLayoutId id="2147483709" r:id="rId6"/>
    <p:sldLayoutId id="2147483710" r:id="rId7"/>
    <p:sldLayoutId id="2147483707" r:id="rId8"/>
    <p:sldLayoutId id="2147483708" r:id="rId9"/>
    <p:sldLayoutId id="2147483705" r:id="rId10"/>
    <p:sldLayoutId id="2147483711" r:id="rId11"/>
    <p:sldLayoutId id="2147483706" r:id="rId12"/>
    <p:sldLayoutId id="214748366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D08CB3-D5C2-2787-F450-EA7F93EF321C}"/>
              </a:ext>
            </a:extLst>
          </p:cNvPr>
          <p:cNvSpPr/>
          <p:nvPr userDrawn="1"/>
        </p:nvSpPr>
        <p:spPr>
          <a:xfrm>
            <a:off x="0" y="4589494"/>
            <a:ext cx="9144000" cy="554006"/>
          </a:xfrm>
          <a:prstGeom prst="rect">
            <a:avLst/>
          </a:prstGeom>
          <a:gradFill>
            <a:gsLst>
              <a:gs pos="57000">
                <a:srgbClr val="85549B"/>
              </a:gs>
              <a:gs pos="0">
                <a:schemeClr val="bg1"/>
              </a:gs>
              <a:gs pos="100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A929A659-C86A-CA53-E324-9369B29EEC36}"/>
              </a:ext>
            </a:extLst>
          </p:cNvPr>
          <p:cNvSpPr>
            <a:spLocks noGrp="1"/>
          </p:cNvSpPr>
          <p:nvPr>
            <p:ph type="sldNum" sz="quarter" idx="4"/>
          </p:nvPr>
        </p:nvSpPr>
        <p:spPr>
          <a:xfrm>
            <a:off x="8001000" y="4766310"/>
            <a:ext cx="609600" cy="273844"/>
          </a:xfrm>
          <a:prstGeom prst="rect">
            <a:avLst/>
          </a:prstGeom>
        </p:spPr>
        <p:txBody>
          <a:bodyPr vert="horz" lIns="91440" tIns="45720" rIns="91440" bIns="45720" rtlCol="0" anchor="ctr"/>
          <a:lstStyle>
            <a:lvl1pPr algn="r">
              <a:defRPr sz="900">
                <a:solidFill>
                  <a:schemeClr val="bg1"/>
                </a:solidFill>
              </a:defRPr>
            </a:lvl1pPr>
          </a:lstStyle>
          <a:p>
            <a:fld id="{36839232-8DE6-4906-83C6-25E5FB93B92D}" type="slidenum">
              <a:rPr lang="en-US" smtClean="0"/>
              <a:pPr/>
              <a:t>‹#›</a:t>
            </a:fld>
            <a:endParaRPr lang="en-US"/>
          </a:p>
        </p:txBody>
      </p:sp>
      <p:pic>
        <p:nvPicPr>
          <p:cNvPr id="10" name="Graphic 9">
            <a:extLst>
              <a:ext uri="{FF2B5EF4-FFF2-40B4-BE49-F238E27FC236}">
                <a16:creationId xmlns:a16="http://schemas.microsoft.com/office/drawing/2014/main" id="{16828523-1B28-3201-273E-00103CA58A81}"/>
              </a:ext>
            </a:extLst>
          </p:cNvPr>
          <p:cNvPicPr>
            <a:picLocks noChangeAspect="1"/>
          </p:cNvPicPr>
          <p:nvPr userDrawn="1"/>
        </p:nvPicPr>
        <p:blipFill rotWithShape="1">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t="32270" b="40770"/>
          <a:stretch/>
        </p:blipFill>
        <p:spPr>
          <a:xfrm>
            <a:off x="214078" y="4683784"/>
            <a:ext cx="1355450" cy="365425"/>
          </a:xfrm>
          <a:prstGeom prst="rect">
            <a:avLst/>
          </a:prstGeom>
        </p:spPr>
      </p:pic>
    </p:spTree>
    <p:extLst>
      <p:ext uri="{BB962C8B-B14F-4D97-AF65-F5344CB8AC3E}">
        <p14:creationId xmlns:p14="http://schemas.microsoft.com/office/powerpoint/2010/main" val="3941089349"/>
      </p:ext>
    </p:extLst>
  </p:cSld>
  <p:clrMap bg1="lt1" tx1="dk1" bg2="lt2" tx2="dk2" accent1="accent1" accent2="accent2" accent3="accent3" accent4="accent4" accent5="accent5" accent6="accent6" hlink="hlink" folHlink="folHlink"/>
  <p:sldLayoutIdLst>
    <p:sldLayoutId id="2147483714" r:id="rId1"/>
    <p:sldLayoutId id="2147483713" r:id="rId2"/>
    <p:sldLayoutId id="2147483726" r:id="rId3"/>
    <p:sldLayoutId id="2147483716" r:id="rId4"/>
    <p:sldLayoutId id="2147483717" r:id="rId5"/>
    <p:sldLayoutId id="2147483728" r:id="rId6"/>
    <p:sldLayoutId id="2147483718" r:id="rId7"/>
    <p:sldLayoutId id="2147483719" r:id="rId8"/>
    <p:sldLayoutId id="2147483720" r:id="rId9"/>
    <p:sldLayoutId id="2147483721" r:id="rId10"/>
    <p:sldLayoutId id="2147483727" r:id="rId11"/>
    <p:sldLayoutId id="2147483722" r:id="rId12"/>
    <p:sldLayoutId id="2147483723" r:id="rId13"/>
    <p:sldLayoutId id="2147483724" r:id="rId14"/>
    <p:sldLayoutId id="2147483725" r:id="rId15"/>
    <p:sldLayoutId id="214748372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4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customXml" Target="../ink/ink24.xml"/><Relationship Id="rId5" Type="http://schemas.openxmlformats.org/officeDocument/2006/relationships/image" Target="../media/image31.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3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ustomXml" Target="../ink/ink25.xml"/><Relationship Id="rId5" Type="http://schemas.openxmlformats.org/officeDocument/2006/relationships/image" Target="../media/image34.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customXml" Target="../ink/ink5.xml"/><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slideLayout" Target="../slideLayouts/slideLayout30.xm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11.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audio" Target="../media/media3.m4a"/><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customXml" Target="../ink/ink13.xml"/><Relationship Id="rId1" Type="http://schemas.microsoft.com/office/2007/relationships/media" Target="../media/media3.m4a"/><Relationship Id="rId6" Type="http://schemas.openxmlformats.org/officeDocument/2006/relationships/image" Target="../media/image810.png"/><Relationship Id="rId11" Type="http://schemas.openxmlformats.org/officeDocument/2006/relationships/customXml" Target="../ink/ink4.xml"/><Relationship Id="rId24" Type="http://schemas.openxmlformats.org/officeDocument/2006/relationships/image" Target="../media/image17.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9.png"/><Relationship Id="rId10" Type="http://schemas.openxmlformats.org/officeDocument/2006/relationships/image" Target="../media/image100.png"/><Relationship Id="rId19" Type="http://schemas.openxmlformats.org/officeDocument/2006/relationships/customXml" Target="../ink/ink8.xml"/><Relationship Id="rId31"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customXml" Target="../ink/ink3.xml"/><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customXml" Target="../ink/ink12.xml"/><Relationship Id="rId30"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41.png"/><Relationship Id="rId13" Type="http://schemas.openxmlformats.org/officeDocument/2006/relationships/customXml" Target="../ink/ink30.xml"/><Relationship Id="rId18" Type="http://schemas.openxmlformats.org/officeDocument/2006/relationships/image" Target="../media/image591.png"/><Relationship Id="rId3" Type="http://schemas.openxmlformats.org/officeDocument/2006/relationships/slideLayout" Target="../slideLayouts/slideLayout30.xml"/><Relationship Id="rId7" Type="http://schemas.openxmlformats.org/officeDocument/2006/relationships/customXml" Target="../ink/ink27.xml"/><Relationship Id="rId12" Type="http://schemas.openxmlformats.org/officeDocument/2006/relationships/image" Target="../media/image561.png"/><Relationship Id="rId17" Type="http://schemas.openxmlformats.org/officeDocument/2006/relationships/customXml" Target="../ink/ink32.xml"/><Relationship Id="rId2" Type="http://schemas.openxmlformats.org/officeDocument/2006/relationships/audio" Target="../media/media31.m4a"/><Relationship Id="rId16" Type="http://schemas.openxmlformats.org/officeDocument/2006/relationships/image" Target="../media/image581.png"/><Relationship Id="rId1" Type="http://schemas.microsoft.com/office/2007/relationships/media" Target="../media/media31.m4a"/><Relationship Id="rId6" Type="http://schemas.openxmlformats.org/officeDocument/2006/relationships/image" Target="../media/image530.png"/><Relationship Id="rId11" Type="http://schemas.openxmlformats.org/officeDocument/2006/relationships/customXml" Target="../ink/ink29.xml"/><Relationship Id="rId5" Type="http://schemas.openxmlformats.org/officeDocument/2006/relationships/customXml" Target="../ink/ink26.xml"/><Relationship Id="rId15" Type="http://schemas.openxmlformats.org/officeDocument/2006/relationships/customXml" Target="../ink/ink31.xml"/><Relationship Id="rId10" Type="http://schemas.openxmlformats.org/officeDocument/2006/relationships/image" Target="../media/image551.png"/><Relationship Id="rId19"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customXml" Target="../ink/ink28.xml"/><Relationship Id="rId14" Type="http://schemas.openxmlformats.org/officeDocument/2006/relationships/image" Target="../media/image571.png"/></Relationships>
</file>

<file path=ppt/slides/_rels/slide32.xml.rels><?xml version="1.0" encoding="UTF-8" standalone="yes"?>
<Relationships xmlns="http://schemas.openxmlformats.org/package/2006/relationships"><Relationship Id="rId8" Type="http://schemas.openxmlformats.org/officeDocument/2006/relationships/image" Target="../media/image321.png"/><Relationship Id="rId13" Type="http://schemas.openxmlformats.org/officeDocument/2006/relationships/image" Target="../media/image610.png"/><Relationship Id="rId18" Type="http://schemas.openxmlformats.org/officeDocument/2006/relationships/customXml" Target="../ink/ink40.xml"/><Relationship Id="rId26" Type="http://schemas.openxmlformats.org/officeDocument/2006/relationships/image" Target="../media/image60.png"/><Relationship Id="rId3" Type="http://schemas.openxmlformats.org/officeDocument/2006/relationships/slideLayout" Target="../slideLayouts/slideLayout20.xml"/><Relationship Id="rId21" Type="http://schemas.openxmlformats.org/officeDocument/2006/relationships/image" Target="../media/image65.png"/><Relationship Id="rId7" Type="http://schemas.openxmlformats.org/officeDocument/2006/relationships/customXml" Target="../ink/ink34.xml"/><Relationship Id="rId12" Type="http://schemas.openxmlformats.org/officeDocument/2006/relationships/customXml" Target="../ink/ink37.xml"/><Relationship Id="rId17" Type="http://schemas.openxmlformats.org/officeDocument/2006/relationships/image" Target="../media/image63.png"/><Relationship Id="rId25" Type="http://schemas.openxmlformats.org/officeDocument/2006/relationships/image" Target="../media/image67.png"/><Relationship Id="rId2" Type="http://schemas.openxmlformats.org/officeDocument/2006/relationships/audio" Target="../media/media32.m4a"/><Relationship Id="rId16" Type="http://schemas.openxmlformats.org/officeDocument/2006/relationships/customXml" Target="../ink/ink39.xml"/><Relationship Id="rId20" Type="http://schemas.openxmlformats.org/officeDocument/2006/relationships/customXml" Target="../ink/ink41.xml"/><Relationship Id="rId1" Type="http://schemas.microsoft.com/office/2007/relationships/media" Target="../media/media32.m4a"/><Relationship Id="rId6" Type="http://schemas.openxmlformats.org/officeDocument/2006/relationships/image" Target="../media/image311.png"/><Relationship Id="rId11" Type="http://schemas.openxmlformats.org/officeDocument/2006/relationships/image" Target="../media/image69.png"/><Relationship Id="rId24" Type="http://schemas.openxmlformats.org/officeDocument/2006/relationships/customXml" Target="../ink/ink43.xml"/><Relationship Id="rId5" Type="http://schemas.openxmlformats.org/officeDocument/2006/relationships/customXml" Target="../ink/ink33.xml"/><Relationship Id="rId15" Type="http://schemas.openxmlformats.org/officeDocument/2006/relationships/image" Target="../media/image62.png"/><Relationship Id="rId23" Type="http://schemas.openxmlformats.org/officeDocument/2006/relationships/image" Target="../media/image66.png"/><Relationship Id="rId10" Type="http://schemas.openxmlformats.org/officeDocument/2006/relationships/customXml" Target="../ink/ink36.xml"/><Relationship Id="rId19"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customXml" Target="../ink/ink35.xml"/><Relationship Id="rId14" Type="http://schemas.openxmlformats.org/officeDocument/2006/relationships/customXml" Target="../ink/ink38.xml"/><Relationship Id="rId22" Type="http://schemas.openxmlformats.org/officeDocument/2006/relationships/customXml" Target="../ink/ink42.xml"/><Relationship Id="rId27"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0.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1.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2.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slideLayout" Target="../slideLayouts/slideLayout20.xml"/><Relationship Id="rId7" Type="http://schemas.openxmlformats.org/officeDocument/2006/relationships/image" Target="../media/image22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customXml" Target="../ink/ink14.xml"/><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40.png"/><Relationship Id="rId5" Type="http://schemas.openxmlformats.org/officeDocument/2006/relationships/customXml" Target="../ink/ink44.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7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customXml" Target="../ink/ink45.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png"/><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7.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6.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730.png"/><Relationship Id="rId5" Type="http://schemas.openxmlformats.org/officeDocument/2006/relationships/customXml" Target="../ink/ink46.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7.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7.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7.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3.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png"/><Relationship Id="rId5" Type="http://schemas.openxmlformats.org/officeDocument/2006/relationships/customXml" Target="../ink/ink16.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43.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7.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7.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5.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85.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86.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7.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7.png"/><Relationship Id="rId5" Type="http://schemas.openxmlformats.org/officeDocument/2006/relationships/image" Target="../media/image52.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7.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7.png"/><Relationship Id="rId5" Type="http://schemas.openxmlformats.org/officeDocument/2006/relationships/image" Target="../media/image89.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3.xml"/><Relationship Id="rId7" Type="http://schemas.openxmlformats.org/officeDocument/2006/relationships/customXml" Target="../ink/ink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11" Type="http://schemas.openxmlformats.org/officeDocument/2006/relationships/image" Target="../media/image7.png"/><Relationship Id="rId5" Type="http://schemas.openxmlformats.org/officeDocument/2006/relationships/customXml" Target="../ink/ink17.xml"/><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7.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59.png"/><Relationship Id="rId5" Type="http://schemas.openxmlformats.org/officeDocument/2006/relationships/image" Target="../media/image92.pn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8" Type="http://schemas.openxmlformats.org/officeDocument/2006/relationships/image" Target="../media/image750.png"/><Relationship Id="rId13"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customXml" Target="../ink/ink48.xml"/><Relationship Id="rId12" Type="http://schemas.openxmlformats.org/officeDocument/2006/relationships/image" Target="../media/image760.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60.png"/><Relationship Id="rId11" Type="http://schemas.openxmlformats.org/officeDocument/2006/relationships/customXml" Target="../ink/ink50.xml"/><Relationship Id="rId5" Type="http://schemas.openxmlformats.org/officeDocument/2006/relationships/customXml" Target="../ink/ink47.xml"/><Relationship Id="rId10" Type="http://schemas.openxmlformats.org/officeDocument/2006/relationships/image" Target="../media/image180.png"/><Relationship Id="rId4" Type="http://schemas.openxmlformats.org/officeDocument/2006/relationships/image" Target="../media/image9.png"/><Relationship Id="rId9" Type="http://schemas.openxmlformats.org/officeDocument/2006/relationships/customXml" Target="../ink/ink49.xml"/></Relationships>
</file>

<file path=ppt/slides/_rels/slide63.xml.rels><?xml version="1.0" encoding="UTF-8" standalone="yes"?>
<Relationships xmlns="http://schemas.openxmlformats.org/package/2006/relationships"><Relationship Id="rId13" Type="http://schemas.openxmlformats.org/officeDocument/2006/relationships/image" Target="../media/image540.png"/><Relationship Id="rId18" Type="http://schemas.openxmlformats.org/officeDocument/2006/relationships/customXml" Target="../ink/ink58.xml"/><Relationship Id="rId26" Type="http://schemas.openxmlformats.org/officeDocument/2006/relationships/image" Target="../media/image550.png"/><Relationship Id="rId21" Type="http://schemas.openxmlformats.org/officeDocument/2006/relationships/image" Target="../media/image820.png"/><Relationship Id="rId34" Type="http://schemas.openxmlformats.org/officeDocument/2006/relationships/image" Target="../media/image590.png"/><Relationship Id="rId7" Type="http://schemas.openxmlformats.org/officeDocument/2006/relationships/customXml" Target="../ink/ink52.xml"/><Relationship Id="rId12" Type="http://schemas.openxmlformats.org/officeDocument/2006/relationships/customXml" Target="../ink/ink55.xml"/><Relationship Id="rId17" Type="http://schemas.openxmlformats.org/officeDocument/2006/relationships/image" Target="../media/image800.png"/><Relationship Id="rId25" Type="http://schemas.openxmlformats.org/officeDocument/2006/relationships/customXml" Target="../ink/ink62.xml"/><Relationship Id="rId33" Type="http://schemas.openxmlformats.org/officeDocument/2006/relationships/customXml" Target="../ink/ink66.xml"/><Relationship Id="rId2" Type="http://schemas.openxmlformats.org/officeDocument/2006/relationships/audio" Target="../media/media62.m4a"/><Relationship Id="rId16" Type="http://schemas.openxmlformats.org/officeDocument/2006/relationships/customXml" Target="../ink/ink57.xml"/><Relationship Id="rId20" Type="http://schemas.openxmlformats.org/officeDocument/2006/relationships/customXml" Target="../ink/ink59.xml"/><Relationship Id="rId29" Type="http://schemas.openxmlformats.org/officeDocument/2006/relationships/customXml" Target="../ink/ink64.xml"/><Relationship Id="rId1" Type="http://schemas.microsoft.com/office/2007/relationships/media" Target="../media/media62.m4a"/><Relationship Id="rId6" Type="http://schemas.openxmlformats.org/officeDocument/2006/relationships/image" Target="../media/image310.png"/><Relationship Id="rId11" Type="http://schemas.openxmlformats.org/officeDocument/2006/relationships/image" Target="../media/image770.png"/><Relationship Id="rId24" Type="http://schemas.openxmlformats.org/officeDocument/2006/relationships/customXml" Target="../ink/ink61.xml"/><Relationship Id="rId32" Type="http://schemas.openxmlformats.org/officeDocument/2006/relationships/image" Target="../media/image580.png"/><Relationship Id="rId37" Type="http://schemas.openxmlformats.org/officeDocument/2006/relationships/image" Target="../media/image7.png"/><Relationship Id="rId5" Type="http://schemas.openxmlformats.org/officeDocument/2006/relationships/customXml" Target="../ink/ink51.xml"/><Relationship Id="rId15" Type="http://schemas.openxmlformats.org/officeDocument/2006/relationships/image" Target="../media/image790.png"/><Relationship Id="rId23" Type="http://schemas.openxmlformats.org/officeDocument/2006/relationships/image" Target="../media/image830.png"/><Relationship Id="rId28" Type="http://schemas.openxmlformats.org/officeDocument/2006/relationships/image" Target="../media/image560.png"/><Relationship Id="rId36" Type="http://schemas.openxmlformats.org/officeDocument/2006/relationships/image" Target="../media/image600.png"/><Relationship Id="rId10" Type="http://schemas.openxmlformats.org/officeDocument/2006/relationships/customXml" Target="../ink/ink54.xml"/><Relationship Id="rId19" Type="http://schemas.openxmlformats.org/officeDocument/2006/relationships/image" Target="../media/image811.png"/><Relationship Id="rId31" Type="http://schemas.openxmlformats.org/officeDocument/2006/relationships/customXml" Target="../ink/ink65.xml"/><Relationship Id="rId4" Type="http://schemas.openxmlformats.org/officeDocument/2006/relationships/image" Target="../media/image9.png"/><Relationship Id="rId9" Type="http://schemas.openxmlformats.org/officeDocument/2006/relationships/customXml" Target="../ink/ink53.xml"/><Relationship Id="rId14" Type="http://schemas.openxmlformats.org/officeDocument/2006/relationships/customXml" Target="../ink/ink56.xml"/><Relationship Id="rId22" Type="http://schemas.openxmlformats.org/officeDocument/2006/relationships/customXml" Target="../ink/ink60.xml"/><Relationship Id="rId27" Type="http://schemas.openxmlformats.org/officeDocument/2006/relationships/customXml" Target="../ink/ink63.xml"/><Relationship Id="rId30" Type="http://schemas.openxmlformats.org/officeDocument/2006/relationships/image" Target="../media/image570.png"/><Relationship Id="rId35" Type="http://schemas.openxmlformats.org/officeDocument/2006/relationships/customXml" Target="../ink/ink67.xml"/><Relationship Id="rId8" Type="http://schemas.openxmlformats.org/officeDocument/2006/relationships/image" Target="../media/image320.png"/><Relationship Id="rId3"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7.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7.png"/><Relationship Id="rId5" Type="http://schemas.openxmlformats.org/officeDocument/2006/relationships/image" Target="../media/image94.png"/><Relationship Id="rId4" Type="http://schemas.openxmlformats.org/officeDocument/2006/relationships/notesSlide" Target="../notesSlides/notesSlide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7.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7.pn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7.png"/><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7.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0.png"/><Relationship Id="rId5" Type="http://schemas.openxmlformats.org/officeDocument/2006/relationships/customXml" Target="../ink/ink19.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99.pn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7.png"/><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7.png"/><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7.png"/><Relationship Id="rId5" Type="http://schemas.openxmlformats.org/officeDocument/2006/relationships/image" Target="../media/image103.png"/><Relationship Id="rId4" Type="http://schemas.openxmlformats.org/officeDocument/2006/relationships/notesSlide" Target="../notesSlides/notesSlide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7.png"/><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7.png"/><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customXml" Target="../ink/ink21.xml"/><Relationship Id="rId12" Type="http://schemas.openxmlformats.org/officeDocument/2006/relationships/image" Target="../media/image2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customXml" Target="../ink/ink20.xml"/><Relationship Id="rId10" Type="http://schemas.openxmlformats.org/officeDocument/2006/relationships/customXml" Target="../ink/ink23.xml"/><Relationship Id="rId4" Type="http://schemas.openxmlformats.org/officeDocument/2006/relationships/image" Target="../media/image9.png"/><Relationship Id="rId9" Type="http://schemas.openxmlformats.org/officeDocument/2006/relationships/customXml" Target="../ink/ink2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E3726-4A59-7F62-676F-B39B6577A5A5}"/>
              </a:ext>
            </a:extLst>
          </p:cNvPr>
          <p:cNvSpPr>
            <a:spLocks noGrp="1"/>
          </p:cNvSpPr>
          <p:nvPr>
            <p:ph type="body" sz="quarter" idx="10"/>
          </p:nvPr>
        </p:nvSpPr>
        <p:spPr/>
        <p:txBody>
          <a:bodyPr/>
          <a:lstStyle/>
          <a:p>
            <a:pPr>
              <a:spcBef>
                <a:spcPts val="1200"/>
              </a:spcBef>
            </a:pPr>
            <a:r>
              <a:rPr lang="en-US" dirty="0"/>
              <a:t>ALZ-NET (4709) eCRF Training</a:t>
            </a:r>
          </a:p>
          <a:p>
            <a:pPr>
              <a:spcBef>
                <a:spcPts val="1200"/>
              </a:spcBef>
            </a:pPr>
            <a:r>
              <a:rPr lang="en-US" sz="2400" dirty="0"/>
              <a:t>All Forms</a:t>
            </a:r>
          </a:p>
        </p:txBody>
      </p:sp>
      <p:sp>
        <p:nvSpPr>
          <p:cNvPr id="3" name="Text Placeholder 2">
            <a:extLst>
              <a:ext uri="{FF2B5EF4-FFF2-40B4-BE49-F238E27FC236}">
                <a16:creationId xmlns:a16="http://schemas.microsoft.com/office/drawing/2014/main" id="{9E9FC761-94A6-6B1D-4926-CBDFC9E28F40}"/>
              </a:ext>
            </a:extLst>
          </p:cNvPr>
          <p:cNvSpPr>
            <a:spLocks noGrp="1"/>
          </p:cNvSpPr>
          <p:nvPr>
            <p:ph type="body" sz="quarter" idx="11"/>
          </p:nvPr>
        </p:nvSpPr>
        <p:spPr/>
        <p:txBody>
          <a:bodyPr/>
          <a:lstStyle/>
          <a:p>
            <a:r>
              <a:rPr lang="en-US" dirty="0"/>
              <a:t>Kathleen Donahue – Senior Clinical Data Manager</a:t>
            </a:r>
          </a:p>
        </p:txBody>
      </p:sp>
      <p:sp>
        <p:nvSpPr>
          <p:cNvPr id="5" name="Text Placeholder 4">
            <a:extLst>
              <a:ext uri="{FF2B5EF4-FFF2-40B4-BE49-F238E27FC236}">
                <a16:creationId xmlns:a16="http://schemas.microsoft.com/office/drawing/2014/main" id="{EDF9F98C-34FF-D514-13C5-9980F68CBB00}"/>
              </a:ext>
            </a:extLst>
          </p:cNvPr>
          <p:cNvSpPr>
            <a:spLocks noGrp="1"/>
          </p:cNvSpPr>
          <p:nvPr>
            <p:ph type="body" sz="quarter" idx="13"/>
          </p:nvPr>
        </p:nvSpPr>
        <p:spPr/>
        <p:txBody>
          <a:bodyPr/>
          <a:lstStyle/>
          <a:p>
            <a:r>
              <a:rPr lang="en-US" sz="1600" dirty="0">
                <a:solidFill>
                  <a:schemeClr val="accent1"/>
                </a:solidFill>
              </a:rPr>
              <a:t>February 2024</a:t>
            </a:r>
          </a:p>
        </p:txBody>
      </p:sp>
      <p:pic>
        <p:nvPicPr>
          <p:cNvPr id="11" name="Audio 10">
            <a:hlinkClick r:id="" action="ppaction://media"/>
            <a:extLst>
              <a:ext uri="{FF2B5EF4-FFF2-40B4-BE49-F238E27FC236}">
                <a16:creationId xmlns:a16="http://schemas.microsoft.com/office/drawing/2014/main" id="{38197029-A176-0F8D-DA3F-5498ABFF17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824978" y="4023066"/>
            <a:ext cx="1543050" cy="1543050"/>
          </a:xfrm>
          <a:prstGeom prst="ellipse">
            <a:avLst/>
          </a:prstGeom>
        </p:spPr>
      </p:pic>
    </p:spTree>
    <p:extLst>
      <p:ext uri="{BB962C8B-B14F-4D97-AF65-F5344CB8AC3E}">
        <p14:creationId xmlns:p14="http://schemas.microsoft.com/office/powerpoint/2010/main" val="266568407"/>
      </p:ext>
    </p:extLst>
  </p:cSld>
  <p:clrMapOvr>
    <a:masterClrMapping/>
  </p:clrMapOvr>
  <mc:AlternateContent xmlns:mc="http://schemas.openxmlformats.org/markup-compatibility/2006" xmlns:p14="http://schemas.microsoft.com/office/powerpoint/2010/main">
    <mc:Choice Requires="p14">
      <p:transition spd="med" p14:dur="700" advTm="11599">
        <p:fade/>
      </p:transition>
    </mc:Choice>
    <mc:Fallback xmlns="">
      <p:transition spd="med" advTm="11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41FA42-F630-D1F9-B1A6-93CADE6CEF92}"/>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6E7E02AD-224C-9AB8-36F6-268471D67372}"/>
              </a:ext>
            </a:extLst>
          </p:cNvPr>
          <p:cNvSpPr>
            <a:spLocks noGrp="1"/>
          </p:cNvSpPr>
          <p:nvPr>
            <p:ph type="body" sz="quarter" idx="13"/>
          </p:nvPr>
        </p:nvSpPr>
        <p:spPr/>
        <p:txBody>
          <a:bodyPr/>
          <a:lstStyle/>
          <a:p>
            <a:r>
              <a:rPr lang="en-US" dirty="0"/>
              <a:t>Medical History</a:t>
            </a:r>
          </a:p>
          <a:p>
            <a:endParaRPr lang="en-US" dirty="0"/>
          </a:p>
        </p:txBody>
      </p:sp>
      <p:sp>
        <p:nvSpPr>
          <p:cNvPr id="4" name="Text Placeholder 3">
            <a:extLst>
              <a:ext uri="{FF2B5EF4-FFF2-40B4-BE49-F238E27FC236}">
                <a16:creationId xmlns:a16="http://schemas.microsoft.com/office/drawing/2014/main" id="{3BAE359A-552C-1726-5684-F90B375144F6}"/>
              </a:ext>
            </a:extLst>
          </p:cNvPr>
          <p:cNvSpPr>
            <a:spLocks noGrp="1"/>
          </p:cNvSpPr>
          <p:nvPr>
            <p:ph type="body" sz="quarter" idx="14"/>
          </p:nvPr>
        </p:nvSpPr>
        <p:spPr>
          <a:xfrm>
            <a:off x="457199" y="1652588"/>
            <a:ext cx="4085925" cy="2682876"/>
          </a:xfrm>
        </p:spPr>
        <p:txBody>
          <a:bodyPr/>
          <a:lstStyle/>
          <a:p>
            <a:pPr>
              <a:spcAft>
                <a:spcPts val="1200"/>
              </a:spcAft>
            </a:pPr>
            <a:r>
              <a:rPr lang="en-US" sz="1600" i="1" dirty="0"/>
              <a:t>Always</a:t>
            </a:r>
            <a:r>
              <a:rPr lang="en-US" sz="1600" dirty="0"/>
              <a:t> enter this form </a:t>
            </a:r>
            <a:r>
              <a:rPr lang="en-US" sz="1600" i="1" dirty="0"/>
              <a:t>prior </a:t>
            </a:r>
            <a:r>
              <a:rPr lang="en-US" sz="1600" dirty="0"/>
              <a:t>to entering data on the </a:t>
            </a:r>
            <a:r>
              <a:rPr lang="en-US" sz="1600" u="sng" dirty="0"/>
              <a:t>Concomitant Medications</a:t>
            </a:r>
            <a:r>
              <a:rPr lang="en-US" sz="1600" dirty="0"/>
              <a:t> form.</a:t>
            </a:r>
          </a:p>
          <a:p>
            <a:pPr>
              <a:spcAft>
                <a:spcPts val="1200"/>
              </a:spcAft>
            </a:pPr>
            <a:r>
              <a:rPr lang="en-US" sz="1600" dirty="0"/>
              <a:t>Enter the Assessment Date and hit Save. The rest of the form will open to allow for data entry.</a:t>
            </a:r>
          </a:p>
          <a:p>
            <a:pPr>
              <a:spcAft>
                <a:spcPts val="1200"/>
              </a:spcAft>
            </a:pPr>
            <a:r>
              <a:rPr lang="en-US" sz="1600" dirty="0"/>
              <a:t>Pay close attention to the Instructions in the header in Rave.</a:t>
            </a:r>
          </a:p>
          <a:p>
            <a:pPr>
              <a:spcAft>
                <a:spcPts val="1200"/>
              </a:spcAft>
            </a:pPr>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765CD666-4BAF-DA9E-17AF-26FE6237FD30}"/>
              </a:ext>
            </a:extLst>
          </p:cNvPr>
          <p:cNvPicPr>
            <a:picLocks noChangeAspect="1"/>
          </p:cNvPicPr>
          <p:nvPr/>
        </p:nvPicPr>
        <p:blipFill>
          <a:blip r:embed="rId5"/>
          <a:stretch>
            <a:fillRect/>
          </a:stretch>
        </p:blipFill>
        <p:spPr>
          <a:xfrm>
            <a:off x="5101389" y="365692"/>
            <a:ext cx="3556535" cy="3503663"/>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BB5F992-A059-CC29-3102-BB9D05408278}"/>
                  </a:ext>
                </a:extLst>
              </p14:cNvPr>
              <p14:cNvContentPartPr/>
              <p14:nvPr/>
            </p14:nvContentPartPr>
            <p14:xfrm>
              <a:off x="5332301" y="413564"/>
              <a:ext cx="365400" cy="9360"/>
            </p14:xfrm>
          </p:contentPart>
        </mc:Choice>
        <mc:Fallback xmlns="">
          <p:pic>
            <p:nvPicPr>
              <p:cNvPr id="5" name="Ink 4">
                <a:extLst>
                  <a:ext uri="{FF2B5EF4-FFF2-40B4-BE49-F238E27FC236}">
                    <a16:creationId xmlns:a16="http://schemas.microsoft.com/office/drawing/2014/main" id="{FBB5F992-A059-CC29-3102-BB9D05408278}"/>
                  </a:ext>
                </a:extLst>
              </p:cNvPr>
              <p:cNvPicPr/>
              <p:nvPr/>
            </p:nvPicPr>
            <p:blipFill>
              <a:blip r:embed="rId7"/>
              <a:stretch>
                <a:fillRect/>
              </a:stretch>
            </p:blipFill>
            <p:spPr>
              <a:xfrm>
                <a:off x="5314319" y="378897"/>
                <a:ext cx="401005" cy="78347"/>
              </a:xfrm>
              <a:prstGeom prst="rect">
                <a:avLst/>
              </a:prstGeom>
            </p:spPr>
          </p:pic>
        </mc:Fallback>
      </mc:AlternateContent>
      <p:sp>
        <p:nvSpPr>
          <p:cNvPr id="6" name="Oval 5">
            <a:extLst>
              <a:ext uri="{FF2B5EF4-FFF2-40B4-BE49-F238E27FC236}">
                <a16:creationId xmlns:a16="http://schemas.microsoft.com/office/drawing/2014/main" id="{80115F54-AF78-4799-7687-47F0B3D256AD}"/>
              </a:ext>
            </a:extLst>
          </p:cNvPr>
          <p:cNvSpPr/>
          <p:nvPr/>
        </p:nvSpPr>
        <p:spPr>
          <a:xfrm>
            <a:off x="7251032" y="569495"/>
            <a:ext cx="745957" cy="238541"/>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5F82B993-6A95-480B-7924-DA0C373DC26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3983062866"/>
      </p:ext>
    </p:extLst>
  </p:cSld>
  <p:clrMapOvr>
    <a:masterClrMapping/>
  </p:clrMapOvr>
  <mc:AlternateContent xmlns:mc="http://schemas.openxmlformats.org/markup-compatibility/2006" xmlns:p14="http://schemas.microsoft.com/office/powerpoint/2010/main">
    <mc:Choice Requires="p14">
      <p:transition spd="med" p14:dur="700" advTm="18863">
        <p:fade/>
      </p:transition>
    </mc:Choice>
    <mc:Fallback xmlns="">
      <p:transition spd="med" advTm="188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AC8D29-17DE-EA85-656F-D16C5F31CAE8}"/>
              </a:ext>
            </a:extLst>
          </p:cNvPr>
          <p:cNvSpPr>
            <a:spLocks noGrp="1"/>
          </p:cNvSpPr>
          <p:nvPr>
            <p:ph type="body" sz="quarter" idx="13"/>
          </p:nvPr>
        </p:nvSpPr>
        <p:spPr/>
        <p:txBody>
          <a:bodyPr/>
          <a:lstStyle/>
          <a:p>
            <a:r>
              <a:rPr lang="en-US" dirty="0"/>
              <a:t>Medical History</a:t>
            </a:r>
          </a:p>
        </p:txBody>
      </p:sp>
      <p:sp>
        <p:nvSpPr>
          <p:cNvPr id="4" name="Text Placeholder 3">
            <a:extLst>
              <a:ext uri="{FF2B5EF4-FFF2-40B4-BE49-F238E27FC236}">
                <a16:creationId xmlns:a16="http://schemas.microsoft.com/office/drawing/2014/main" id="{9D9038D2-D2F4-AE83-8E59-EF56E4E42702}"/>
              </a:ext>
            </a:extLst>
          </p:cNvPr>
          <p:cNvSpPr>
            <a:spLocks noGrp="1"/>
          </p:cNvSpPr>
          <p:nvPr>
            <p:ph type="body" sz="quarter" idx="14"/>
          </p:nvPr>
        </p:nvSpPr>
        <p:spPr>
          <a:xfrm>
            <a:off x="477300" y="1116590"/>
            <a:ext cx="2861124" cy="3455410"/>
          </a:xfrm>
        </p:spPr>
        <p:txBody>
          <a:bodyPr/>
          <a:lstStyle/>
          <a:p>
            <a:r>
              <a:rPr lang="en-US" dirty="0"/>
              <a:t>To report on additional types of autoimmune disorders, chronic infections, cancer, or other CNS disease, use the Add a new Log line feature and select from the drop down.</a:t>
            </a:r>
          </a:p>
          <a:p>
            <a:pPr marL="285750" indent="-285750">
              <a:spcAft>
                <a:spcPts val="1200"/>
              </a:spcAft>
              <a:buFont typeface="Arial" panose="020B0604020202020204" pitchFamily="34" charset="0"/>
              <a:buChar char="•"/>
            </a:pPr>
            <a:r>
              <a:rPr lang="en-US" dirty="0"/>
              <a:t>Note – complete the ‘specify’ for each additional condition added.</a:t>
            </a:r>
          </a:p>
          <a:p>
            <a:pPr>
              <a:spcAft>
                <a:spcPts val="1200"/>
              </a:spcAft>
            </a:pPr>
            <a:r>
              <a:rPr lang="en-US" dirty="0"/>
              <a:t>Do </a:t>
            </a:r>
            <a:r>
              <a:rPr lang="en-US" b="1" dirty="0"/>
              <a:t>not</a:t>
            </a:r>
            <a:r>
              <a:rPr lang="en-US" dirty="0"/>
              <a:t> enter any other conditions into the additional log lines</a:t>
            </a:r>
          </a:p>
          <a:p>
            <a:endParaRPr lang="en-US" dirty="0"/>
          </a:p>
        </p:txBody>
      </p:sp>
      <p:pic>
        <p:nvPicPr>
          <p:cNvPr id="6" name="Picture 5">
            <a:extLst>
              <a:ext uri="{FF2B5EF4-FFF2-40B4-BE49-F238E27FC236}">
                <a16:creationId xmlns:a16="http://schemas.microsoft.com/office/drawing/2014/main" id="{210F005F-ACFA-23CD-5C87-A66B68616E7E}"/>
              </a:ext>
            </a:extLst>
          </p:cNvPr>
          <p:cNvPicPr>
            <a:picLocks noChangeAspect="1"/>
          </p:cNvPicPr>
          <p:nvPr/>
        </p:nvPicPr>
        <p:blipFill>
          <a:blip r:embed="rId4"/>
          <a:stretch>
            <a:fillRect/>
          </a:stretch>
        </p:blipFill>
        <p:spPr>
          <a:xfrm>
            <a:off x="3606309" y="620209"/>
            <a:ext cx="5202266" cy="2438301"/>
          </a:xfrm>
          <a:prstGeom prst="rect">
            <a:avLst/>
          </a:prstGeom>
          <a:ln>
            <a:solidFill>
              <a:schemeClr val="accent1"/>
            </a:solidFill>
          </a:ln>
        </p:spPr>
      </p:pic>
      <p:pic>
        <p:nvPicPr>
          <p:cNvPr id="8" name="Picture 7">
            <a:extLst>
              <a:ext uri="{FF2B5EF4-FFF2-40B4-BE49-F238E27FC236}">
                <a16:creationId xmlns:a16="http://schemas.microsoft.com/office/drawing/2014/main" id="{002D4C67-43C4-AB2F-98DF-DD7D8EEF4C78}"/>
              </a:ext>
            </a:extLst>
          </p:cNvPr>
          <p:cNvPicPr>
            <a:picLocks noChangeAspect="1"/>
          </p:cNvPicPr>
          <p:nvPr/>
        </p:nvPicPr>
        <p:blipFill>
          <a:blip r:embed="rId5"/>
          <a:stretch>
            <a:fillRect/>
          </a:stretch>
        </p:blipFill>
        <p:spPr>
          <a:xfrm>
            <a:off x="4607464" y="3260090"/>
            <a:ext cx="4201111" cy="952633"/>
          </a:xfrm>
          <a:prstGeom prst="rect">
            <a:avLst/>
          </a:prstGeom>
          <a:ln>
            <a:solidFill>
              <a:schemeClr val="accent1"/>
            </a:solidFill>
          </a:ln>
        </p:spPr>
      </p:pic>
      <p:sp>
        <p:nvSpPr>
          <p:cNvPr id="9" name="Oval 8">
            <a:extLst>
              <a:ext uri="{FF2B5EF4-FFF2-40B4-BE49-F238E27FC236}">
                <a16:creationId xmlns:a16="http://schemas.microsoft.com/office/drawing/2014/main" id="{127FE258-CB04-B1EC-7EF6-A40B91BB5E1F}"/>
              </a:ext>
            </a:extLst>
          </p:cNvPr>
          <p:cNvSpPr/>
          <p:nvPr/>
        </p:nvSpPr>
        <p:spPr>
          <a:xfrm>
            <a:off x="3606309" y="2844295"/>
            <a:ext cx="1350702" cy="214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46E2D86-2AAA-59C2-4D1B-2F2B2597448D}"/>
              </a:ext>
            </a:extLst>
          </p:cNvPr>
          <p:cNvCxnSpPr/>
          <p:nvPr/>
        </p:nvCxnSpPr>
        <p:spPr>
          <a:xfrm>
            <a:off x="3912671" y="3058510"/>
            <a:ext cx="1084446" cy="7049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A2B0356-1078-A5D2-7AF5-590B8D9B016B}"/>
              </a:ext>
            </a:extLst>
          </p:cNvPr>
          <p:cNvSpPr/>
          <p:nvPr/>
        </p:nvSpPr>
        <p:spPr>
          <a:xfrm>
            <a:off x="4677878" y="3260091"/>
            <a:ext cx="3262964" cy="1052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1A21A92F-4556-6F15-A6E3-B47505FDD0E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8037050" y="4110228"/>
            <a:ext cx="1543050" cy="1543050"/>
          </a:xfrm>
          <a:prstGeom prst="ellipse">
            <a:avLst/>
          </a:prstGeom>
        </p:spPr>
      </p:pic>
    </p:spTree>
    <p:extLst>
      <p:ext uri="{BB962C8B-B14F-4D97-AF65-F5344CB8AC3E}">
        <p14:creationId xmlns:p14="http://schemas.microsoft.com/office/powerpoint/2010/main" val="3740205583"/>
      </p:ext>
    </p:extLst>
  </p:cSld>
  <p:clrMapOvr>
    <a:masterClrMapping/>
  </p:clrMapOvr>
  <mc:AlternateContent xmlns:mc="http://schemas.openxmlformats.org/markup-compatibility/2006" xmlns:p14="http://schemas.microsoft.com/office/powerpoint/2010/main">
    <mc:Choice Requires="p14">
      <p:transition spd="med" p14:dur="700" advTm="29717">
        <p:fade/>
      </p:transition>
    </mc:Choice>
    <mc:Fallback xmlns="">
      <p:transition spd="med" advTm="29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41FA42-F630-D1F9-B1A6-93CADE6CEF92}"/>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6E7E02AD-224C-9AB8-36F6-268471D67372}"/>
              </a:ext>
            </a:extLst>
          </p:cNvPr>
          <p:cNvSpPr>
            <a:spLocks noGrp="1"/>
          </p:cNvSpPr>
          <p:nvPr>
            <p:ph type="body" sz="quarter" idx="13"/>
          </p:nvPr>
        </p:nvSpPr>
        <p:spPr/>
        <p:txBody>
          <a:bodyPr/>
          <a:lstStyle/>
          <a:p>
            <a:r>
              <a:rPr lang="en-US" dirty="0"/>
              <a:t>Medical History</a:t>
            </a:r>
          </a:p>
          <a:p>
            <a:endParaRPr lang="en-US" dirty="0"/>
          </a:p>
        </p:txBody>
      </p:sp>
      <p:sp>
        <p:nvSpPr>
          <p:cNvPr id="4" name="Text Placeholder 3">
            <a:extLst>
              <a:ext uri="{FF2B5EF4-FFF2-40B4-BE49-F238E27FC236}">
                <a16:creationId xmlns:a16="http://schemas.microsoft.com/office/drawing/2014/main" id="{3BAE359A-552C-1726-5684-F90B375144F6}"/>
              </a:ext>
            </a:extLst>
          </p:cNvPr>
          <p:cNvSpPr>
            <a:spLocks noGrp="1"/>
          </p:cNvSpPr>
          <p:nvPr>
            <p:ph type="body" sz="quarter" idx="14"/>
          </p:nvPr>
        </p:nvSpPr>
        <p:spPr>
          <a:xfrm>
            <a:off x="457199" y="1652588"/>
            <a:ext cx="4085925" cy="2682876"/>
          </a:xfrm>
        </p:spPr>
        <p:txBody>
          <a:bodyPr/>
          <a:lstStyle/>
          <a:p>
            <a:pPr>
              <a:spcAft>
                <a:spcPts val="1200"/>
              </a:spcAft>
            </a:pPr>
            <a:r>
              <a:rPr lang="en-US" sz="1600" i="1" dirty="0"/>
              <a:t>Only </a:t>
            </a:r>
            <a:r>
              <a:rPr lang="en-US" sz="1600" dirty="0"/>
              <a:t>report on those targeted conditions listed. Refer to the NOTE: and Help Text for clarification.</a:t>
            </a:r>
          </a:p>
          <a:p>
            <a:pPr>
              <a:spcAft>
                <a:spcPts val="1200"/>
              </a:spcAft>
            </a:pPr>
            <a:r>
              <a:rPr lang="en-US" sz="1600" dirty="0"/>
              <a:t>The diagnoses of MCI/AD is not reported on this form; it is reported on the </a:t>
            </a:r>
            <a:r>
              <a:rPr lang="en-US" sz="1600" u="sng" dirty="0"/>
              <a:t>Alzheimer's Disease Diagnosis</a:t>
            </a:r>
            <a:r>
              <a:rPr lang="en-US" sz="1600" dirty="0"/>
              <a:t> form.</a:t>
            </a:r>
          </a:p>
          <a:p>
            <a:pPr>
              <a:spcAft>
                <a:spcPts val="1200"/>
              </a:spcAft>
            </a:pPr>
            <a:endParaRPr lang="en-US" sz="1600" dirty="0"/>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765CD666-4BAF-DA9E-17AF-26FE6237FD30}"/>
              </a:ext>
            </a:extLst>
          </p:cNvPr>
          <p:cNvPicPr>
            <a:picLocks noChangeAspect="1"/>
          </p:cNvPicPr>
          <p:nvPr/>
        </p:nvPicPr>
        <p:blipFill>
          <a:blip r:embed="rId4"/>
          <a:stretch>
            <a:fillRect/>
          </a:stretch>
        </p:blipFill>
        <p:spPr>
          <a:xfrm>
            <a:off x="5101389" y="365692"/>
            <a:ext cx="3556535" cy="3503663"/>
          </a:xfrm>
          <a:prstGeom prst="rect">
            <a:avLst/>
          </a:prstGeom>
        </p:spPr>
      </p:pic>
      <p:sp>
        <p:nvSpPr>
          <p:cNvPr id="11" name="Oval 10">
            <a:extLst>
              <a:ext uri="{FF2B5EF4-FFF2-40B4-BE49-F238E27FC236}">
                <a16:creationId xmlns:a16="http://schemas.microsoft.com/office/drawing/2014/main" id="{F4D2662A-8133-3C8C-5DD9-BC33D6B0316B}"/>
              </a:ext>
            </a:extLst>
          </p:cNvPr>
          <p:cNvSpPr/>
          <p:nvPr/>
        </p:nvSpPr>
        <p:spPr>
          <a:xfrm>
            <a:off x="4957010" y="1379621"/>
            <a:ext cx="3810000" cy="389932"/>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5DC4D19-2F71-7664-0A26-FDA186D93534}"/>
              </a:ext>
            </a:extLst>
          </p:cNvPr>
          <p:cNvSpPr/>
          <p:nvPr/>
        </p:nvSpPr>
        <p:spPr>
          <a:xfrm>
            <a:off x="5221705" y="1933074"/>
            <a:ext cx="192506" cy="1684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0888A31-ED6B-3A1F-D0B6-252DD2050000}"/>
              </a:ext>
            </a:extLst>
          </p:cNvPr>
          <p:cNvCxnSpPr/>
          <p:nvPr/>
        </p:nvCxnSpPr>
        <p:spPr>
          <a:xfrm flipH="1">
            <a:off x="4732421" y="2045368"/>
            <a:ext cx="489284" cy="2727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1ABF452-0886-5D6E-726A-AC14A5F61952}"/>
              </a:ext>
            </a:extLst>
          </p:cNvPr>
          <p:cNvPicPr>
            <a:picLocks noChangeAspect="1"/>
          </p:cNvPicPr>
          <p:nvPr/>
        </p:nvPicPr>
        <p:blipFill>
          <a:blip r:embed="rId5"/>
          <a:stretch>
            <a:fillRect/>
          </a:stretch>
        </p:blipFill>
        <p:spPr>
          <a:xfrm>
            <a:off x="4580022" y="2353588"/>
            <a:ext cx="2376960" cy="740131"/>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BB5F992-A059-CC29-3102-BB9D05408278}"/>
                  </a:ext>
                </a:extLst>
              </p14:cNvPr>
              <p14:cNvContentPartPr/>
              <p14:nvPr/>
            </p14:nvContentPartPr>
            <p14:xfrm>
              <a:off x="5332301" y="413564"/>
              <a:ext cx="365400" cy="9360"/>
            </p14:xfrm>
          </p:contentPart>
        </mc:Choice>
        <mc:Fallback xmlns="">
          <p:pic>
            <p:nvPicPr>
              <p:cNvPr id="5" name="Ink 4">
                <a:extLst>
                  <a:ext uri="{FF2B5EF4-FFF2-40B4-BE49-F238E27FC236}">
                    <a16:creationId xmlns:a16="http://schemas.microsoft.com/office/drawing/2014/main" id="{FBB5F992-A059-CC29-3102-BB9D05408278}"/>
                  </a:ext>
                </a:extLst>
              </p:cNvPr>
              <p:cNvPicPr/>
              <p:nvPr/>
            </p:nvPicPr>
            <p:blipFill>
              <a:blip r:embed="rId7"/>
              <a:stretch>
                <a:fillRect/>
              </a:stretch>
            </p:blipFill>
            <p:spPr>
              <a:xfrm>
                <a:off x="5314319" y="378897"/>
                <a:ext cx="401005" cy="78347"/>
              </a:xfrm>
              <a:prstGeom prst="rect">
                <a:avLst/>
              </a:prstGeom>
            </p:spPr>
          </p:pic>
        </mc:Fallback>
      </mc:AlternateContent>
      <p:pic>
        <p:nvPicPr>
          <p:cNvPr id="29" name="Audio 28">
            <a:hlinkClick r:id="" action="ppaction://media"/>
            <a:extLst>
              <a:ext uri="{FF2B5EF4-FFF2-40B4-BE49-F238E27FC236}">
                <a16:creationId xmlns:a16="http://schemas.microsoft.com/office/drawing/2014/main" id="{EEFF56CF-AEBF-3A8F-6C87-ABC1A162E50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915275" y="4111759"/>
            <a:ext cx="1543050" cy="1543050"/>
          </a:xfrm>
          <a:prstGeom prst="ellipse">
            <a:avLst/>
          </a:prstGeom>
        </p:spPr>
      </p:pic>
    </p:spTree>
    <p:extLst>
      <p:ext uri="{BB962C8B-B14F-4D97-AF65-F5344CB8AC3E}">
        <p14:creationId xmlns:p14="http://schemas.microsoft.com/office/powerpoint/2010/main" val="343283128"/>
      </p:ext>
    </p:extLst>
  </p:cSld>
  <p:clrMapOvr>
    <a:masterClrMapping/>
  </p:clrMapOvr>
  <mc:AlternateContent xmlns:mc="http://schemas.openxmlformats.org/markup-compatibility/2006" xmlns:p14="http://schemas.microsoft.com/office/powerpoint/2010/main">
    <mc:Choice Requires="p14">
      <p:transition spd="med" p14:dur="700" advTm="20945">
        <p:fade/>
      </p:transition>
    </mc:Choice>
    <mc:Fallback xmlns="">
      <p:transition spd="med" advTm="209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90D143-1411-BE18-9D5B-85F924D0DE5D}"/>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074D1A30-7349-B778-B848-A3CC595DB80C}"/>
              </a:ext>
            </a:extLst>
          </p:cNvPr>
          <p:cNvSpPr>
            <a:spLocks noGrp="1"/>
          </p:cNvSpPr>
          <p:nvPr>
            <p:ph type="body" sz="quarter" idx="13"/>
          </p:nvPr>
        </p:nvSpPr>
        <p:spPr/>
        <p:txBody>
          <a:bodyPr/>
          <a:lstStyle/>
          <a:p>
            <a:r>
              <a:rPr lang="en-US" dirty="0"/>
              <a:t>Baseline Adverse Events Assessment </a:t>
            </a:r>
          </a:p>
        </p:txBody>
      </p:sp>
      <p:sp>
        <p:nvSpPr>
          <p:cNvPr id="4" name="Text Placeholder 3">
            <a:extLst>
              <a:ext uri="{FF2B5EF4-FFF2-40B4-BE49-F238E27FC236}">
                <a16:creationId xmlns:a16="http://schemas.microsoft.com/office/drawing/2014/main" id="{2189E4EB-A865-05F6-BA1B-33FCB6825B45}"/>
              </a:ext>
            </a:extLst>
          </p:cNvPr>
          <p:cNvSpPr>
            <a:spLocks noGrp="1"/>
          </p:cNvSpPr>
          <p:nvPr>
            <p:ph type="body" sz="quarter" idx="14"/>
          </p:nvPr>
        </p:nvSpPr>
        <p:spPr/>
        <p:txBody>
          <a:bodyPr/>
          <a:lstStyle/>
          <a:p>
            <a:pPr>
              <a:spcAft>
                <a:spcPts val="1200"/>
              </a:spcAft>
            </a:pPr>
            <a:r>
              <a:rPr lang="en-US" sz="1600" dirty="0"/>
              <a:t>Complete this form in its entirety. </a:t>
            </a:r>
          </a:p>
          <a:p>
            <a:pPr>
              <a:spcAft>
                <a:spcPts val="1200"/>
              </a:spcAft>
            </a:pPr>
            <a:r>
              <a:rPr lang="en-US" sz="1600" dirty="0"/>
              <a:t>Note the timeline.</a:t>
            </a:r>
          </a:p>
          <a:p>
            <a:r>
              <a:rPr lang="en-US" sz="1600" dirty="0"/>
              <a:t>If Yes is reported to either question, complete a log line on the Adverse Events or ARIA Adverse Events form located at the Subject Level.</a:t>
            </a:r>
          </a:p>
        </p:txBody>
      </p:sp>
      <p:pic>
        <p:nvPicPr>
          <p:cNvPr id="6" name="Picture 5">
            <a:extLst>
              <a:ext uri="{FF2B5EF4-FFF2-40B4-BE49-F238E27FC236}">
                <a16:creationId xmlns:a16="http://schemas.microsoft.com/office/drawing/2014/main" id="{FF340922-E15D-5357-EDA1-9A5A96919488}"/>
              </a:ext>
            </a:extLst>
          </p:cNvPr>
          <p:cNvPicPr>
            <a:picLocks noChangeAspect="1"/>
          </p:cNvPicPr>
          <p:nvPr/>
        </p:nvPicPr>
        <p:blipFill>
          <a:blip r:embed="rId4"/>
          <a:stretch>
            <a:fillRect/>
          </a:stretch>
        </p:blipFill>
        <p:spPr>
          <a:xfrm>
            <a:off x="5130264" y="707289"/>
            <a:ext cx="3556535" cy="2095467"/>
          </a:xfrm>
          <a:prstGeom prst="rect">
            <a:avLst/>
          </a:prstGeom>
        </p:spPr>
      </p:pic>
      <p:sp>
        <p:nvSpPr>
          <p:cNvPr id="5" name="Oval 4">
            <a:extLst>
              <a:ext uri="{FF2B5EF4-FFF2-40B4-BE49-F238E27FC236}">
                <a16:creationId xmlns:a16="http://schemas.microsoft.com/office/drawing/2014/main" id="{581432DE-AF4B-F76A-1227-13E281D78154}"/>
              </a:ext>
            </a:extLst>
          </p:cNvPr>
          <p:cNvSpPr/>
          <p:nvPr/>
        </p:nvSpPr>
        <p:spPr>
          <a:xfrm>
            <a:off x="5281448" y="1749972"/>
            <a:ext cx="3042745" cy="24436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687DAF-5878-BCF3-9AC1-30CA24B52141}"/>
              </a:ext>
            </a:extLst>
          </p:cNvPr>
          <p:cNvSpPr/>
          <p:nvPr/>
        </p:nvSpPr>
        <p:spPr>
          <a:xfrm>
            <a:off x="5281448" y="2558390"/>
            <a:ext cx="3228889" cy="24436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FF061D6-556A-2C3F-E0FD-F369D265C978}"/>
              </a:ext>
            </a:extLst>
          </p:cNvPr>
          <p:cNvCxnSpPr>
            <a:cxnSpLocks/>
          </p:cNvCxnSpPr>
          <p:nvPr/>
        </p:nvCxnSpPr>
        <p:spPr>
          <a:xfrm>
            <a:off x="6833937" y="1379621"/>
            <a:ext cx="2085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C10513-5B0E-D26E-D576-CE0DD43C625E}"/>
              </a:ext>
            </a:extLst>
          </p:cNvPr>
          <p:cNvCxnSpPr/>
          <p:nvPr/>
        </p:nvCxnSpPr>
        <p:spPr>
          <a:xfrm>
            <a:off x="5281448" y="1522268"/>
            <a:ext cx="15444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428AC01-1DF8-32C6-A2DD-18B62C7B9606}"/>
              </a:ext>
            </a:extLst>
          </p:cNvPr>
          <p:cNvCxnSpPr/>
          <p:nvPr/>
        </p:nvCxnSpPr>
        <p:spPr>
          <a:xfrm>
            <a:off x="5281448" y="1660860"/>
            <a:ext cx="3653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23787AFC-713E-027D-473A-493D8C82D2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4" y="4127991"/>
            <a:ext cx="1543050" cy="1543050"/>
          </a:xfrm>
          <a:prstGeom prst="ellipse">
            <a:avLst/>
          </a:prstGeom>
        </p:spPr>
      </p:pic>
    </p:spTree>
    <p:extLst>
      <p:ext uri="{BB962C8B-B14F-4D97-AF65-F5344CB8AC3E}">
        <p14:creationId xmlns:p14="http://schemas.microsoft.com/office/powerpoint/2010/main" val="17273993"/>
      </p:ext>
    </p:extLst>
  </p:cSld>
  <p:clrMapOvr>
    <a:masterClrMapping/>
  </p:clrMapOvr>
  <mc:AlternateContent xmlns:mc="http://schemas.openxmlformats.org/markup-compatibility/2006" xmlns:p14="http://schemas.microsoft.com/office/powerpoint/2010/main">
    <mc:Choice Requires="p14">
      <p:transition spd="med" p14:dur="700" advTm="28226">
        <p:fade/>
      </p:transition>
    </mc:Choice>
    <mc:Fallback xmlns="">
      <p:transition spd="med" advTm="28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27E309C-FC7E-28BD-91BB-378C77A7C408}"/>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43FC44CB-09AC-D1DA-97CE-0B08A5389B28}"/>
              </a:ext>
            </a:extLst>
          </p:cNvPr>
          <p:cNvSpPr>
            <a:spLocks noGrp="1"/>
          </p:cNvSpPr>
          <p:nvPr>
            <p:ph type="body" sz="quarter" idx="13"/>
          </p:nvPr>
        </p:nvSpPr>
        <p:spPr/>
        <p:txBody>
          <a:bodyPr/>
          <a:lstStyle/>
          <a:p>
            <a:r>
              <a:rPr lang="en-US" dirty="0"/>
              <a:t>Vital Signs</a:t>
            </a:r>
          </a:p>
        </p:txBody>
      </p:sp>
      <p:sp>
        <p:nvSpPr>
          <p:cNvPr id="4" name="Text Placeholder 3">
            <a:extLst>
              <a:ext uri="{FF2B5EF4-FFF2-40B4-BE49-F238E27FC236}">
                <a16:creationId xmlns:a16="http://schemas.microsoft.com/office/drawing/2014/main" id="{F2923B9E-218D-1F14-1888-5CCC49DF20E7}"/>
              </a:ext>
            </a:extLst>
          </p:cNvPr>
          <p:cNvSpPr>
            <a:spLocks noGrp="1"/>
          </p:cNvSpPr>
          <p:nvPr>
            <p:ph type="body" sz="quarter" idx="14"/>
          </p:nvPr>
        </p:nvSpPr>
        <p:spPr>
          <a:xfrm>
            <a:off x="457200" y="1230312"/>
            <a:ext cx="4419601" cy="2682876"/>
          </a:xfrm>
        </p:spPr>
        <p:txBody>
          <a:bodyPr/>
          <a:lstStyle/>
          <a:p>
            <a:pPr>
              <a:spcAft>
                <a:spcPts val="1200"/>
              </a:spcAft>
            </a:pPr>
            <a:r>
              <a:rPr lang="en-US" sz="1800" dirty="0"/>
              <a:t>At Baseline, answer the first question Yes and enter the most recent vital signs obtained – up to and including the day of enrollment to the registry.</a:t>
            </a:r>
          </a:p>
          <a:p>
            <a:endParaRPr lang="en-US" dirty="0"/>
          </a:p>
          <a:p>
            <a:endParaRPr lang="en-US" dirty="0"/>
          </a:p>
          <a:p>
            <a:endParaRPr lang="en-US" dirty="0"/>
          </a:p>
        </p:txBody>
      </p:sp>
      <p:pic>
        <p:nvPicPr>
          <p:cNvPr id="12" name="Audio 11">
            <a:hlinkClick r:id="" action="ppaction://media"/>
            <a:extLst>
              <a:ext uri="{FF2B5EF4-FFF2-40B4-BE49-F238E27FC236}">
                <a16:creationId xmlns:a16="http://schemas.microsoft.com/office/drawing/2014/main" id="{F083D56B-F4C2-439C-AB79-D2FC53ABB7AB}"/>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6"/>
            <a:ext cx="493776" cy="493776"/>
          </a:xfrm>
          <a:prstGeom prst="ellipse">
            <a:avLst/>
          </a:prstGeom>
        </p:spPr>
      </p:pic>
      <p:pic>
        <p:nvPicPr>
          <p:cNvPr id="7" name="Picture 6">
            <a:extLst>
              <a:ext uri="{FF2B5EF4-FFF2-40B4-BE49-F238E27FC236}">
                <a16:creationId xmlns:a16="http://schemas.microsoft.com/office/drawing/2014/main" id="{EAE76C90-F911-EFE1-6FAC-1C7A6E390375}"/>
              </a:ext>
            </a:extLst>
          </p:cNvPr>
          <p:cNvPicPr>
            <a:picLocks noChangeAspect="1"/>
          </p:cNvPicPr>
          <p:nvPr/>
        </p:nvPicPr>
        <p:blipFill>
          <a:blip r:embed="rId6"/>
          <a:stretch>
            <a:fillRect/>
          </a:stretch>
        </p:blipFill>
        <p:spPr>
          <a:xfrm>
            <a:off x="5057421" y="306650"/>
            <a:ext cx="3629379" cy="4043380"/>
          </a:xfrm>
          <a:prstGeom prst="rect">
            <a:avLst/>
          </a:prstGeom>
          <a:ln>
            <a:solidFill>
              <a:schemeClr val="accent1"/>
            </a:solidFill>
          </a:ln>
        </p:spPr>
      </p:pic>
      <p:sp>
        <p:nvSpPr>
          <p:cNvPr id="9" name="Rectangle: Rounded Corners 8">
            <a:extLst>
              <a:ext uri="{FF2B5EF4-FFF2-40B4-BE49-F238E27FC236}">
                <a16:creationId xmlns:a16="http://schemas.microsoft.com/office/drawing/2014/main" id="{9BE7A5F3-55D0-C869-DB0A-5F2197C72CF9}"/>
              </a:ext>
            </a:extLst>
          </p:cNvPr>
          <p:cNvSpPr/>
          <p:nvPr/>
        </p:nvSpPr>
        <p:spPr>
          <a:xfrm>
            <a:off x="5115171" y="673768"/>
            <a:ext cx="3284474" cy="304800"/>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7482992"/>
      </p:ext>
    </p:extLst>
  </p:cSld>
  <p:clrMapOvr>
    <a:masterClrMapping/>
  </p:clrMapOvr>
  <mc:AlternateContent xmlns:mc="http://schemas.openxmlformats.org/markup-compatibility/2006" xmlns:p14="http://schemas.microsoft.com/office/powerpoint/2010/main">
    <mc:Choice Requires="p14">
      <p:transition spd="med" p14:dur="700" advTm="15326">
        <p:fade/>
      </p:transition>
    </mc:Choice>
    <mc:Fallback xmlns="">
      <p:transition spd="med" advTm="153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C9D68B1-FD8D-657F-DCAF-0BE5D0A10C03}"/>
              </a:ext>
            </a:extLst>
          </p:cNvPr>
          <p:cNvSpPr>
            <a:spLocks noGrp="1"/>
          </p:cNvSpPr>
          <p:nvPr>
            <p:ph type="pic" sz="quarter" idx="15"/>
          </p:nvPr>
        </p:nvSpPr>
        <p:spPr>
          <a:xfrm>
            <a:off x="457199" y="2009954"/>
            <a:ext cx="8229601" cy="2325509"/>
          </a:xfrm>
        </p:spPr>
        <p:txBody>
          <a:bodyPr/>
          <a:lstStyle/>
          <a:p>
            <a:endParaRPr lang="en-US"/>
          </a:p>
        </p:txBody>
      </p:sp>
      <p:sp>
        <p:nvSpPr>
          <p:cNvPr id="3" name="Text Placeholder 2">
            <a:extLst>
              <a:ext uri="{FF2B5EF4-FFF2-40B4-BE49-F238E27FC236}">
                <a16:creationId xmlns:a16="http://schemas.microsoft.com/office/drawing/2014/main" id="{0C8638DA-E85D-A409-B0F3-31E557090CA1}"/>
              </a:ext>
            </a:extLst>
          </p:cNvPr>
          <p:cNvSpPr>
            <a:spLocks noGrp="1"/>
          </p:cNvSpPr>
          <p:nvPr>
            <p:ph type="body" sz="quarter" idx="13"/>
          </p:nvPr>
        </p:nvSpPr>
        <p:spPr/>
        <p:txBody>
          <a:bodyPr/>
          <a:lstStyle/>
          <a:p>
            <a:r>
              <a:rPr lang="en-US" dirty="0"/>
              <a:t>Baseline Concurrent Study Enrollment</a:t>
            </a:r>
          </a:p>
        </p:txBody>
      </p:sp>
      <p:sp>
        <p:nvSpPr>
          <p:cNvPr id="4" name="Text Placeholder 3">
            <a:extLst>
              <a:ext uri="{FF2B5EF4-FFF2-40B4-BE49-F238E27FC236}">
                <a16:creationId xmlns:a16="http://schemas.microsoft.com/office/drawing/2014/main" id="{A86A693E-33D1-61B4-8ADC-8E9E9FC03956}"/>
              </a:ext>
            </a:extLst>
          </p:cNvPr>
          <p:cNvSpPr>
            <a:spLocks noGrp="1"/>
          </p:cNvSpPr>
          <p:nvPr>
            <p:ph type="body" sz="quarter" idx="14"/>
          </p:nvPr>
        </p:nvSpPr>
        <p:spPr>
          <a:xfrm>
            <a:off x="457199" y="1259457"/>
            <a:ext cx="8229600" cy="552090"/>
          </a:xfrm>
        </p:spPr>
        <p:txBody>
          <a:bodyPr/>
          <a:lstStyle/>
          <a:p>
            <a:r>
              <a:rPr lang="en-US" sz="1600" dirty="0"/>
              <a:t>If either of the two leading questions are answered Yes, complete a log line for</a:t>
            </a:r>
            <a:r>
              <a:rPr lang="en-US" sz="1600" i="1" dirty="0"/>
              <a:t> each </a:t>
            </a:r>
            <a:r>
              <a:rPr lang="en-US" sz="1600" dirty="0"/>
              <a:t>study to which the patient enrolled or discontinued.</a:t>
            </a:r>
          </a:p>
        </p:txBody>
      </p:sp>
      <p:pic>
        <p:nvPicPr>
          <p:cNvPr id="8" name="Picture 7">
            <a:extLst>
              <a:ext uri="{FF2B5EF4-FFF2-40B4-BE49-F238E27FC236}">
                <a16:creationId xmlns:a16="http://schemas.microsoft.com/office/drawing/2014/main" id="{94744E4E-6E23-3C42-F5F1-630E46079E01}"/>
              </a:ext>
            </a:extLst>
          </p:cNvPr>
          <p:cNvPicPr>
            <a:picLocks noChangeAspect="1"/>
          </p:cNvPicPr>
          <p:nvPr/>
        </p:nvPicPr>
        <p:blipFill>
          <a:blip r:embed="rId5"/>
          <a:stretch>
            <a:fillRect/>
          </a:stretch>
        </p:blipFill>
        <p:spPr>
          <a:xfrm>
            <a:off x="457198" y="2009954"/>
            <a:ext cx="8229601" cy="2325509"/>
          </a:xfrm>
          <a:prstGeom prst="rect">
            <a:avLst/>
          </a:prstGeom>
          <a:ln>
            <a:solidFill>
              <a:schemeClr val="accent1"/>
            </a:solidFill>
          </a:ln>
        </p:spPr>
      </p:pic>
      <p:pic>
        <p:nvPicPr>
          <p:cNvPr id="15" name="Audio 14">
            <a:hlinkClick r:id="" action="ppaction://media"/>
            <a:extLst>
              <a:ext uri="{FF2B5EF4-FFF2-40B4-BE49-F238E27FC236}">
                <a16:creationId xmlns:a16="http://schemas.microsoft.com/office/drawing/2014/main" id="{5921B96F-3C6B-2E77-13F8-470784CE30A4}"/>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9500" t="9500" r="9500" b="9500"/>
          <a:stretch>
            <a:fillRect/>
          </a:stretch>
        </p:blipFill>
        <p:spPr>
          <a:xfrm>
            <a:off x="8439911" y="4649724"/>
            <a:ext cx="493776" cy="493776"/>
          </a:xfrm>
          <a:prstGeom prst="ellipse">
            <a:avLst/>
          </a:prstGeom>
        </p:spPr>
      </p:pic>
    </p:spTree>
    <p:extLst>
      <p:ext uri="{BB962C8B-B14F-4D97-AF65-F5344CB8AC3E}">
        <p14:creationId xmlns:p14="http://schemas.microsoft.com/office/powerpoint/2010/main" val="2575037725"/>
      </p:ext>
    </p:extLst>
  </p:cSld>
  <p:clrMapOvr>
    <a:masterClrMapping/>
  </p:clrMapOvr>
  <mc:AlternateContent xmlns:mc="http://schemas.openxmlformats.org/markup-compatibility/2006" xmlns:p14="http://schemas.microsoft.com/office/powerpoint/2010/main">
    <mc:Choice Requires="p14">
      <p:transition spd="med" p14:dur="700" advTm="38829">
        <p:fade/>
      </p:transition>
    </mc:Choice>
    <mc:Fallback xmlns="">
      <p:transition spd="med" advTm="38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A4C7AD3-C7FD-6110-6E11-C5B5149CF0F8}"/>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C8A3E162-82DF-3347-7591-05052B110CB5}"/>
              </a:ext>
            </a:extLst>
          </p:cNvPr>
          <p:cNvSpPr>
            <a:spLocks noGrp="1"/>
          </p:cNvSpPr>
          <p:nvPr>
            <p:ph type="body" sz="quarter" idx="13"/>
          </p:nvPr>
        </p:nvSpPr>
        <p:spPr/>
        <p:txBody>
          <a:bodyPr/>
          <a:lstStyle/>
          <a:p>
            <a:r>
              <a:rPr lang="en-US" dirty="0"/>
              <a:t>Baseline Lifestyle Data</a:t>
            </a:r>
          </a:p>
        </p:txBody>
      </p:sp>
      <p:sp>
        <p:nvSpPr>
          <p:cNvPr id="4" name="Text Placeholder 3">
            <a:extLst>
              <a:ext uri="{FF2B5EF4-FFF2-40B4-BE49-F238E27FC236}">
                <a16:creationId xmlns:a16="http://schemas.microsoft.com/office/drawing/2014/main" id="{D23FA8E8-842A-E86A-90B0-11110A0AC0C3}"/>
              </a:ext>
            </a:extLst>
          </p:cNvPr>
          <p:cNvSpPr>
            <a:spLocks noGrp="1"/>
          </p:cNvSpPr>
          <p:nvPr>
            <p:ph type="body" sz="quarter" idx="14"/>
          </p:nvPr>
        </p:nvSpPr>
        <p:spPr/>
        <p:txBody>
          <a:bodyPr/>
          <a:lstStyle/>
          <a:p>
            <a:r>
              <a:rPr lang="en-US" sz="1600" dirty="0"/>
              <a:t>Complete this form in its entirety. </a:t>
            </a:r>
          </a:p>
          <a:p>
            <a:endParaRPr lang="en-US" dirty="0"/>
          </a:p>
        </p:txBody>
      </p:sp>
      <p:pic>
        <p:nvPicPr>
          <p:cNvPr id="7" name="Picture 6">
            <a:extLst>
              <a:ext uri="{FF2B5EF4-FFF2-40B4-BE49-F238E27FC236}">
                <a16:creationId xmlns:a16="http://schemas.microsoft.com/office/drawing/2014/main" id="{7ABB4295-37FE-5848-8E1B-576163A0540E}"/>
              </a:ext>
            </a:extLst>
          </p:cNvPr>
          <p:cNvPicPr>
            <a:picLocks noChangeAspect="1"/>
          </p:cNvPicPr>
          <p:nvPr/>
        </p:nvPicPr>
        <p:blipFill>
          <a:blip r:embed="rId4"/>
          <a:stretch>
            <a:fillRect/>
          </a:stretch>
        </p:blipFill>
        <p:spPr>
          <a:xfrm>
            <a:off x="5124720" y="375384"/>
            <a:ext cx="3494782" cy="3960079"/>
          </a:xfrm>
          <a:prstGeom prst="rect">
            <a:avLst/>
          </a:prstGeom>
          <a:ln>
            <a:noFill/>
          </a:ln>
        </p:spPr>
      </p:pic>
      <p:pic>
        <p:nvPicPr>
          <p:cNvPr id="30" name="Audio 29">
            <a:hlinkClick r:id="" action="ppaction://media"/>
            <a:extLst>
              <a:ext uri="{FF2B5EF4-FFF2-40B4-BE49-F238E27FC236}">
                <a16:creationId xmlns:a16="http://schemas.microsoft.com/office/drawing/2014/main" id="{503FEA06-74D1-757A-0901-6BE413C9993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48924" y="4063999"/>
            <a:ext cx="1543050" cy="1543050"/>
          </a:xfrm>
          <a:prstGeom prst="ellipse">
            <a:avLst/>
          </a:prstGeom>
        </p:spPr>
      </p:pic>
    </p:spTree>
    <p:extLst>
      <p:ext uri="{BB962C8B-B14F-4D97-AF65-F5344CB8AC3E}">
        <p14:creationId xmlns:p14="http://schemas.microsoft.com/office/powerpoint/2010/main" val="1108203996"/>
      </p:ext>
    </p:extLst>
  </p:cSld>
  <p:clrMapOvr>
    <a:masterClrMapping/>
  </p:clrMapOvr>
  <mc:AlternateContent xmlns:mc="http://schemas.openxmlformats.org/markup-compatibility/2006" xmlns:p14="http://schemas.microsoft.com/office/powerpoint/2010/main">
    <mc:Choice Requires="p14">
      <p:transition spd="med" p14:dur="700" advTm="14411">
        <p:fade/>
      </p:transition>
    </mc:Choice>
    <mc:Fallback xmlns="">
      <p:transition spd="med" advTm="144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59BAE7-06E5-5EDB-5021-CB96F234AD5B}"/>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83367BFB-FBD2-CD17-CCB3-CC4905F4351E}"/>
              </a:ext>
            </a:extLst>
          </p:cNvPr>
          <p:cNvSpPr>
            <a:spLocks noGrp="1"/>
          </p:cNvSpPr>
          <p:nvPr>
            <p:ph type="body" sz="quarter" idx="13"/>
          </p:nvPr>
        </p:nvSpPr>
        <p:spPr/>
        <p:txBody>
          <a:bodyPr/>
          <a:lstStyle/>
          <a:p>
            <a:r>
              <a:rPr lang="en-US" dirty="0"/>
              <a:t>Baseline Patient Characteristics</a:t>
            </a:r>
          </a:p>
        </p:txBody>
      </p:sp>
      <p:sp>
        <p:nvSpPr>
          <p:cNvPr id="4" name="Text Placeholder 3">
            <a:extLst>
              <a:ext uri="{FF2B5EF4-FFF2-40B4-BE49-F238E27FC236}">
                <a16:creationId xmlns:a16="http://schemas.microsoft.com/office/drawing/2014/main" id="{7F950386-06D8-B4E9-74E4-5551B2644D66}"/>
              </a:ext>
            </a:extLst>
          </p:cNvPr>
          <p:cNvSpPr>
            <a:spLocks noGrp="1"/>
          </p:cNvSpPr>
          <p:nvPr>
            <p:ph type="body" sz="quarter" idx="14"/>
          </p:nvPr>
        </p:nvSpPr>
        <p:spPr/>
        <p:txBody>
          <a:bodyPr/>
          <a:lstStyle/>
          <a:p>
            <a:r>
              <a:rPr lang="en-US" sz="1400" dirty="0"/>
              <a:t>Complete this form in its entirety. </a:t>
            </a:r>
          </a:p>
          <a:p>
            <a:endParaRPr lang="en-US" dirty="0"/>
          </a:p>
        </p:txBody>
      </p:sp>
      <p:pic>
        <p:nvPicPr>
          <p:cNvPr id="6" name="Picture 5">
            <a:extLst>
              <a:ext uri="{FF2B5EF4-FFF2-40B4-BE49-F238E27FC236}">
                <a16:creationId xmlns:a16="http://schemas.microsoft.com/office/drawing/2014/main" id="{B61C55D5-1D72-198A-6F07-5C03CBBC322C}"/>
              </a:ext>
            </a:extLst>
          </p:cNvPr>
          <p:cNvPicPr>
            <a:picLocks noChangeAspect="1"/>
          </p:cNvPicPr>
          <p:nvPr/>
        </p:nvPicPr>
        <p:blipFill>
          <a:blip r:embed="rId4"/>
          <a:stretch>
            <a:fillRect/>
          </a:stretch>
        </p:blipFill>
        <p:spPr>
          <a:xfrm>
            <a:off x="5057421" y="307975"/>
            <a:ext cx="3629378" cy="4027488"/>
          </a:xfrm>
          <a:prstGeom prst="rect">
            <a:avLst/>
          </a:prstGeom>
          <a:ln>
            <a:solidFill>
              <a:schemeClr val="accent1"/>
            </a:solidFill>
          </a:ln>
        </p:spPr>
      </p:pic>
      <p:pic>
        <p:nvPicPr>
          <p:cNvPr id="32" name="Audio 31">
            <a:hlinkClick r:id="" action="ppaction://media"/>
            <a:extLst>
              <a:ext uri="{FF2B5EF4-FFF2-40B4-BE49-F238E27FC236}">
                <a16:creationId xmlns:a16="http://schemas.microsoft.com/office/drawing/2014/main" id="{678696CA-A5C5-0C30-3512-38BF17A71288}"/>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1" y="4588636"/>
            <a:ext cx="493776" cy="493776"/>
          </a:xfrm>
          <a:prstGeom prst="ellipse">
            <a:avLst/>
          </a:prstGeom>
        </p:spPr>
      </p:pic>
    </p:spTree>
    <p:extLst>
      <p:ext uri="{BB962C8B-B14F-4D97-AF65-F5344CB8AC3E}">
        <p14:creationId xmlns:p14="http://schemas.microsoft.com/office/powerpoint/2010/main" val="1597306572"/>
      </p:ext>
    </p:extLst>
  </p:cSld>
  <p:clrMapOvr>
    <a:masterClrMapping/>
  </p:clrMapOvr>
  <mc:AlternateContent xmlns:mc="http://schemas.openxmlformats.org/markup-compatibility/2006" xmlns:p14="http://schemas.microsoft.com/office/powerpoint/2010/main">
    <mc:Choice Requires="p14">
      <p:transition spd="med" p14:dur="700" advTm="14704">
        <p:fade/>
      </p:transition>
    </mc:Choice>
    <mc:Fallback xmlns="">
      <p:transition spd="med" advTm="147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7389CA0-547F-890A-2C67-3711F802EBAC}"/>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2141A033-CD75-5881-26D4-9A192F2F3388}"/>
              </a:ext>
            </a:extLst>
          </p:cNvPr>
          <p:cNvSpPr>
            <a:spLocks noGrp="1"/>
          </p:cNvSpPr>
          <p:nvPr>
            <p:ph type="body" sz="quarter" idx="13"/>
          </p:nvPr>
        </p:nvSpPr>
        <p:spPr/>
        <p:txBody>
          <a:bodyPr/>
          <a:lstStyle/>
          <a:p>
            <a:r>
              <a:rPr lang="en-US" dirty="0"/>
              <a:t>Clinical Features of Co-Pathology</a:t>
            </a:r>
          </a:p>
        </p:txBody>
      </p:sp>
      <p:sp>
        <p:nvSpPr>
          <p:cNvPr id="4" name="Text Placeholder 3">
            <a:extLst>
              <a:ext uri="{FF2B5EF4-FFF2-40B4-BE49-F238E27FC236}">
                <a16:creationId xmlns:a16="http://schemas.microsoft.com/office/drawing/2014/main" id="{DF4D7A80-BA2B-AE09-EA41-34F5C8A0B7B5}"/>
              </a:ext>
            </a:extLst>
          </p:cNvPr>
          <p:cNvSpPr>
            <a:spLocks noGrp="1"/>
          </p:cNvSpPr>
          <p:nvPr>
            <p:ph type="body" sz="quarter" idx="14"/>
          </p:nvPr>
        </p:nvSpPr>
        <p:spPr/>
        <p:txBody>
          <a:bodyPr/>
          <a:lstStyle/>
          <a:p>
            <a:r>
              <a:rPr lang="en-US" sz="1400" dirty="0"/>
              <a:t>Complete this form in its entirety. </a:t>
            </a:r>
          </a:p>
          <a:p>
            <a:endParaRPr lang="en-US" dirty="0"/>
          </a:p>
        </p:txBody>
      </p:sp>
      <p:pic>
        <p:nvPicPr>
          <p:cNvPr id="6" name="Picture 5">
            <a:extLst>
              <a:ext uri="{FF2B5EF4-FFF2-40B4-BE49-F238E27FC236}">
                <a16:creationId xmlns:a16="http://schemas.microsoft.com/office/drawing/2014/main" id="{B7B7F608-5EA9-5935-59F0-D84ACA7A4B86}"/>
              </a:ext>
            </a:extLst>
          </p:cNvPr>
          <p:cNvPicPr>
            <a:picLocks noChangeAspect="1"/>
          </p:cNvPicPr>
          <p:nvPr/>
        </p:nvPicPr>
        <p:blipFill>
          <a:blip r:embed="rId4"/>
          <a:stretch>
            <a:fillRect/>
          </a:stretch>
        </p:blipFill>
        <p:spPr>
          <a:xfrm>
            <a:off x="5057422" y="307975"/>
            <a:ext cx="3629378" cy="4027488"/>
          </a:xfrm>
          <a:prstGeom prst="rect">
            <a:avLst/>
          </a:prstGeom>
          <a:ln>
            <a:solidFill>
              <a:schemeClr val="accent1"/>
            </a:solidFill>
          </a:ln>
        </p:spPr>
      </p:pic>
      <p:pic>
        <p:nvPicPr>
          <p:cNvPr id="14" name="Audio 13">
            <a:hlinkClick r:id="" action="ppaction://media"/>
            <a:extLst>
              <a:ext uri="{FF2B5EF4-FFF2-40B4-BE49-F238E27FC236}">
                <a16:creationId xmlns:a16="http://schemas.microsoft.com/office/drawing/2014/main" id="{E7099F07-3AF8-F5E4-F7BD-157CDACE9F02}"/>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6"/>
            <a:ext cx="493776" cy="493776"/>
          </a:xfrm>
          <a:prstGeom prst="ellipse">
            <a:avLst/>
          </a:prstGeom>
        </p:spPr>
      </p:pic>
    </p:spTree>
    <p:extLst>
      <p:ext uri="{BB962C8B-B14F-4D97-AF65-F5344CB8AC3E}">
        <p14:creationId xmlns:p14="http://schemas.microsoft.com/office/powerpoint/2010/main" val="1036568809"/>
      </p:ext>
    </p:extLst>
  </p:cSld>
  <p:clrMapOvr>
    <a:masterClrMapping/>
  </p:clrMapOvr>
  <mc:AlternateContent xmlns:mc="http://schemas.openxmlformats.org/markup-compatibility/2006" xmlns:p14="http://schemas.microsoft.com/office/powerpoint/2010/main">
    <mc:Choice Requires="p14">
      <p:transition spd="med" p14:dur="700" advTm="11677">
        <p:fade/>
      </p:transition>
    </mc:Choice>
    <mc:Fallback xmlns="">
      <p:transition spd="med" advTm="11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C9D68B1-FD8D-657F-DCAF-0BE5D0A10C03}"/>
              </a:ext>
            </a:extLst>
          </p:cNvPr>
          <p:cNvSpPr>
            <a:spLocks noGrp="1"/>
          </p:cNvSpPr>
          <p:nvPr>
            <p:ph type="pic" sz="quarter" idx="15"/>
          </p:nvPr>
        </p:nvSpPr>
        <p:spPr>
          <a:xfrm>
            <a:off x="457199" y="2009954"/>
            <a:ext cx="8229601" cy="2325509"/>
          </a:xfrm>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0C8638DA-E85D-A409-B0F3-31E557090CA1}"/>
              </a:ext>
            </a:extLst>
          </p:cNvPr>
          <p:cNvSpPr>
            <a:spLocks noGrp="1"/>
          </p:cNvSpPr>
          <p:nvPr>
            <p:ph type="body" sz="quarter" idx="13"/>
          </p:nvPr>
        </p:nvSpPr>
        <p:spPr>
          <a:xfrm>
            <a:off x="457200" y="307976"/>
            <a:ext cx="4419600" cy="500062"/>
          </a:xfrm>
        </p:spPr>
        <p:txBody>
          <a:bodyPr/>
          <a:lstStyle/>
          <a:p>
            <a:r>
              <a:rPr lang="en-US" dirty="0"/>
              <a:t>Additional Measures</a:t>
            </a:r>
          </a:p>
        </p:txBody>
      </p:sp>
      <p:sp>
        <p:nvSpPr>
          <p:cNvPr id="4" name="Text Placeholder 3">
            <a:extLst>
              <a:ext uri="{FF2B5EF4-FFF2-40B4-BE49-F238E27FC236}">
                <a16:creationId xmlns:a16="http://schemas.microsoft.com/office/drawing/2014/main" id="{A86A693E-33D1-61B4-8ADC-8E9E9FC03956}"/>
              </a:ext>
            </a:extLst>
          </p:cNvPr>
          <p:cNvSpPr>
            <a:spLocks noGrp="1"/>
          </p:cNvSpPr>
          <p:nvPr>
            <p:ph type="body" sz="quarter" idx="14"/>
          </p:nvPr>
        </p:nvSpPr>
        <p:spPr>
          <a:xfrm>
            <a:off x="457199" y="808038"/>
            <a:ext cx="8229600" cy="1201914"/>
          </a:xfrm>
        </p:spPr>
        <p:txBody>
          <a:bodyPr/>
          <a:lstStyle/>
          <a:p>
            <a:pPr>
              <a:spcAft>
                <a:spcPts val="1200"/>
              </a:spcAft>
            </a:pPr>
            <a:r>
              <a:rPr lang="en-US" sz="1600" dirty="0"/>
              <a:t>For each assessment type, indicate whether or not it was performed. If the assessment was performed, complete the log line in its entirety. See instructions for Baseline and Follow-up reporting.</a:t>
            </a:r>
          </a:p>
          <a:p>
            <a:r>
              <a:rPr lang="en-US" sz="1600" dirty="0"/>
              <a:t>If </a:t>
            </a:r>
            <a:r>
              <a:rPr lang="en-US" sz="1600" i="1" dirty="0"/>
              <a:t>additional</a:t>
            </a:r>
            <a:r>
              <a:rPr lang="en-US" sz="1600" dirty="0"/>
              <a:t> assessments were performed, use the “Add a new Log Line” feature.</a:t>
            </a:r>
          </a:p>
          <a:p>
            <a:pPr>
              <a:spcAft>
                <a:spcPts val="1200"/>
              </a:spcAft>
            </a:pPr>
            <a:endParaRPr lang="en-US" dirty="0"/>
          </a:p>
          <a:p>
            <a:endParaRPr lang="en-US" dirty="0"/>
          </a:p>
        </p:txBody>
      </p:sp>
      <p:pic>
        <p:nvPicPr>
          <p:cNvPr id="13" name="Audio 12">
            <a:hlinkClick r:id="" action="ppaction://media"/>
            <a:extLst>
              <a:ext uri="{FF2B5EF4-FFF2-40B4-BE49-F238E27FC236}">
                <a16:creationId xmlns:a16="http://schemas.microsoft.com/office/drawing/2014/main" id="{55EEAE6D-CB60-BC84-4FAC-851E06A7C2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80294"/>
            <a:ext cx="1543050" cy="1543050"/>
          </a:xfrm>
          <a:prstGeom prst="ellipse">
            <a:avLst/>
          </a:prstGeom>
        </p:spPr>
      </p:pic>
      <p:pic>
        <p:nvPicPr>
          <p:cNvPr id="7" name="Picture 6">
            <a:extLst>
              <a:ext uri="{FF2B5EF4-FFF2-40B4-BE49-F238E27FC236}">
                <a16:creationId xmlns:a16="http://schemas.microsoft.com/office/drawing/2014/main" id="{7F1AB6D9-03E0-CCEE-B0AE-76005365223E}"/>
              </a:ext>
            </a:extLst>
          </p:cNvPr>
          <p:cNvPicPr>
            <a:picLocks noChangeAspect="1"/>
          </p:cNvPicPr>
          <p:nvPr/>
        </p:nvPicPr>
        <p:blipFill>
          <a:blip r:embed="rId5"/>
          <a:stretch>
            <a:fillRect/>
          </a:stretch>
        </p:blipFill>
        <p:spPr>
          <a:xfrm>
            <a:off x="519765" y="2035792"/>
            <a:ext cx="8138158" cy="2299669"/>
          </a:xfrm>
          <a:prstGeom prst="rect">
            <a:avLst/>
          </a:prstGeom>
        </p:spPr>
      </p:pic>
      <p:sp>
        <p:nvSpPr>
          <p:cNvPr id="8" name="Oval 7">
            <a:extLst>
              <a:ext uri="{FF2B5EF4-FFF2-40B4-BE49-F238E27FC236}">
                <a16:creationId xmlns:a16="http://schemas.microsoft.com/office/drawing/2014/main" id="{0091FA4A-E18E-6321-2267-FFD3535B1FE4}"/>
              </a:ext>
            </a:extLst>
          </p:cNvPr>
          <p:cNvSpPr/>
          <p:nvPr/>
        </p:nvSpPr>
        <p:spPr>
          <a:xfrm>
            <a:off x="514952" y="2366735"/>
            <a:ext cx="3133022" cy="214640"/>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E84D75-DCBE-E3C1-E92F-4C5C37193881}"/>
              </a:ext>
            </a:extLst>
          </p:cNvPr>
          <p:cNvSpPr/>
          <p:nvPr/>
        </p:nvSpPr>
        <p:spPr>
          <a:xfrm>
            <a:off x="486077" y="4207022"/>
            <a:ext cx="672862" cy="1639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6077437"/>
      </p:ext>
    </p:extLst>
  </p:cSld>
  <p:clrMapOvr>
    <a:masterClrMapping/>
  </p:clrMapOvr>
  <mc:AlternateContent xmlns:mc="http://schemas.openxmlformats.org/markup-compatibility/2006" xmlns:p14="http://schemas.microsoft.com/office/powerpoint/2010/main">
    <mc:Choice Requires="p14">
      <p:transition spd="med" p14:dur="700" advTm="31373">
        <p:fade/>
      </p:transition>
    </mc:Choice>
    <mc:Fallback xmlns="">
      <p:transition spd="med" advTm="313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53E411C-2AD2-9EF1-3695-893B7921E4F3}"/>
              </a:ext>
            </a:extLst>
          </p:cNvPr>
          <p:cNvSpPr>
            <a:spLocks noGrp="1"/>
          </p:cNvSpPr>
          <p:nvPr>
            <p:ph type="pic" sz="quarter" idx="15"/>
          </p:nvPr>
        </p:nvSpPr>
        <p:spPr>
          <a:ln>
            <a:solidFill>
              <a:schemeClr val="accent1"/>
            </a:solidFill>
          </a:ln>
        </p:spPr>
        <p:txBody>
          <a:bodyPr/>
          <a:lstStyle/>
          <a:p>
            <a:endParaRPr lang="en-US" dirty="0"/>
          </a:p>
        </p:txBody>
      </p:sp>
      <p:sp>
        <p:nvSpPr>
          <p:cNvPr id="3" name="Text Placeholder 2">
            <a:extLst>
              <a:ext uri="{FF2B5EF4-FFF2-40B4-BE49-F238E27FC236}">
                <a16:creationId xmlns:a16="http://schemas.microsoft.com/office/drawing/2014/main" id="{E24CFDD5-1B2B-C975-C20E-9D9E27491F07}"/>
              </a:ext>
            </a:extLst>
          </p:cNvPr>
          <p:cNvSpPr>
            <a:spLocks noGrp="1"/>
          </p:cNvSpPr>
          <p:nvPr>
            <p:ph type="body" sz="quarter" idx="13"/>
          </p:nvPr>
        </p:nvSpPr>
        <p:spPr/>
        <p:txBody>
          <a:bodyPr/>
          <a:lstStyle/>
          <a:p>
            <a:r>
              <a:rPr lang="en-US" dirty="0"/>
              <a:t>First things first…</a:t>
            </a:r>
          </a:p>
        </p:txBody>
      </p:sp>
      <p:sp>
        <p:nvSpPr>
          <p:cNvPr id="9" name="TextBox 8">
            <a:extLst>
              <a:ext uri="{FF2B5EF4-FFF2-40B4-BE49-F238E27FC236}">
                <a16:creationId xmlns:a16="http://schemas.microsoft.com/office/drawing/2014/main" id="{D678FEAA-F471-7212-09BE-C04A8F2FAB51}"/>
              </a:ext>
            </a:extLst>
          </p:cNvPr>
          <p:cNvSpPr txBox="1"/>
          <p:nvPr/>
        </p:nvSpPr>
        <p:spPr>
          <a:xfrm>
            <a:off x="517585" y="1147313"/>
            <a:ext cx="3942272" cy="2308324"/>
          </a:xfrm>
          <a:prstGeom prst="rect">
            <a:avLst/>
          </a:prstGeom>
          <a:noFill/>
        </p:spPr>
        <p:txBody>
          <a:bodyPr wrap="square" rtlCol="0">
            <a:spAutoFit/>
          </a:bodyPr>
          <a:lstStyle/>
          <a:p>
            <a:r>
              <a:rPr lang="en-US" dirty="0"/>
              <a:t>Prior to entering data into the eCRFs, a patient must be enrolled, and Rave access must be granted.</a:t>
            </a:r>
          </a:p>
          <a:p>
            <a:endParaRPr lang="en-US" dirty="0"/>
          </a:p>
          <a:p>
            <a:r>
              <a:rPr lang="en-US" dirty="0"/>
              <a:t>Please take the CTMS and the Medidata Rave trainings located under </a:t>
            </a:r>
            <a:r>
              <a:rPr lang="en-US" u="sng" dirty="0"/>
              <a:t>Resources</a:t>
            </a:r>
            <a:r>
              <a:rPr lang="en-US" dirty="0"/>
              <a:t> on ALZ-NET.org</a:t>
            </a:r>
          </a:p>
          <a:p>
            <a:endParaRPr lang="en-US" dirty="0"/>
          </a:p>
        </p:txBody>
      </p:sp>
      <p:pic>
        <p:nvPicPr>
          <p:cNvPr id="12" name="Audio 11">
            <a:hlinkClick r:id="" action="ppaction://media"/>
            <a:extLst>
              <a:ext uri="{FF2B5EF4-FFF2-40B4-BE49-F238E27FC236}">
                <a16:creationId xmlns:a16="http://schemas.microsoft.com/office/drawing/2014/main" id="{EC3F07E7-0C00-0F04-5B94-011C5010190D}"/>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4"/>
          <a:srcRect l="9500" t="9500" r="9500" b="9500"/>
          <a:stretch>
            <a:fillRect/>
          </a:stretch>
        </p:blipFill>
        <p:spPr>
          <a:xfrm>
            <a:off x="8439912" y="4588636"/>
            <a:ext cx="493776" cy="493776"/>
          </a:xfrm>
          <a:prstGeom prst="ellipse">
            <a:avLst/>
          </a:prstGeom>
        </p:spPr>
      </p:pic>
      <p:pic>
        <p:nvPicPr>
          <p:cNvPr id="4" name="Picture 3">
            <a:extLst>
              <a:ext uri="{FF2B5EF4-FFF2-40B4-BE49-F238E27FC236}">
                <a16:creationId xmlns:a16="http://schemas.microsoft.com/office/drawing/2014/main" id="{88728EDF-0B4D-CB08-1662-E6B97C04F2B6}"/>
              </a:ext>
            </a:extLst>
          </p:cNvPr>
          <p:cNvPicPr>
            <a:picLocks noChangeAspect="1"/>
          </p:cNvPicPr>
          <p:nvPr/>
        </p:nvPicPr>
        <p:blipFill>
          <a:blip r:embed="rId5"/>
          <a:stretch>
            <a:fillRect/>
          </a:stretch>
        </p:blipFill>
        <p:spPr>
          <a:xfrm>
            <a:off x="5133287" y="419994"/>
            <a:ext cx="3501220" cy="2872409"/>
          </a:xfrm>
          <a:prstGeom prst="rect">
            <a:avLst/>
          </a:prstGeom>
        </p:spPr>
      </p:pic>
      <p:sp>
        <p:nvSpPr>
          <p:cNvPr id="8" name="Rectangle 7">
            <a:extLst>
              <a:ext uri="{FF2B5EF4-FFF2-40B4-BE49-F238E27FC236}">
                <a16:creationId xmlns:a16="http://schemas.microsoft.com/office/drawing/2014/main" id="{B63DB8A8-AA5C-D041-E992-EF7466748BF4}"/>
              </a:ext>
            </a:extLst>
          </p:cNvPr>
          <p:cNvSpPr/>
          <p:nvPr/>
        </p:nvSpPr>
        <p:spPr>
          <a:xfrm>
            <a:off x="5278434" y="2085453"/>
            <a:ext cx="1018443" cy="1970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C14200-14D0-5176-67F2-39373AD3A61E}"/>
              </a:ext>
            </a:extLst>
          </p:cNvPr>
          <p:cNvSpPr/>
          <p:nvPr/>
        </p:nvSpPr>
        <p:spPr>
          <a:xfrm>
            <a:off x="5278434" y="2271854"/>
            <a:ext cx="1112427" cy="197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900619"/>
      </p:ext>
    </p:extLst>
  </p:cSld>
  <p:clrMapOvr>
    <a:masterClrMapping/>
  </p:clrMapOvr>
  <mc:AlternateContent xmlns:mc="http://schemas.openxmlformats.org/markup-compatibility/2006" xmlns:p14="http://schemas.microsoft.com/office/powerpoint/2010/main">
    <mc:Choice Requires="p14">
      <p:transition spd="med" p14:dur="700" advTm="21832">
        <p:fade/>
      </p:transition>
    </mc:Choice>
    <mc:Fallback xmlns="">
      <p:transition spd="med" advTm="21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6F5DE95-B238-1779-8517-91118CB464B0}"/>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3C19676C-175C-506A-CA9F-1C638B42814E}"/>
              </a:ext>
            </a:extLst>
          </p:cNvPr>
          <p:cNvSpPr>
            <a:spLocks noGrp="1"/>
          </p:cNvSpPr>
          <p:nvPr>
            <p:ph type="body" sz="quarter" idx="13"/>
          </p:nvPr>
        </p:nvSpPr>
        <p:spPr/>
        <p:txBody>
          <a:bodyPr/>
          <a:lstStyle/>
          <a:p>
            <a:r>
              <a:rPr lang="en-US" dirty="0"/>
              <a:t>Baseline Healthcare Utilization</a:t>
            </a:r>
          </a:p>
        </p:txBody>
      </p:sp>
      <p:sp>
        <p:nvSpPr>
          <p:cNvPr id="4" name="Text Placeholder 3">
            <a:extLst>
              <a:ext uri="{FF2B5EF4-FFF2-40B4-BE49-F238E27FC236}">
                <a16:creationId xmlns:a16="http://schemas.microsoft.com/office/drawing/2014/main" id="{A4D23089-1CB7-A59D-052A-CD830A8E8593}"/>
              </a:ext>
            </a:extLst>
          </p:cNvPr>
          <p:cNvSpPr>
            <a:spLocks noGrp="1"/>
          </p:cNvSpPr>
          <p:nvPr>
            <p:ph type="body" sz="quarter" idx="14"/>
          </p:nvPr>
        </p:nvSpPr>
        <p:spPr/>
        <p:txBody>
          <a:bodyPr/>
          <a:lstStyle/>
          <a:p>
            <a:pPr>
              <a:spcAft>
                <a:spcPts val="1200"/>
              </a:spcAft>
            </a:pPr>
            <a:r>
              <a:rPr lang="en-US" sz="1600" dirty="0">
                <a:latin typeface="+mj-lt"/>
              </a:rPr>
              <a:t>The form </a:t>
            </a:r>
            <a:r>
              <a:rPr lang="en-US" sz="1600" dirty="0"/>
              <a:t>only becomes visible and available for data entry </a:t>
            </a:r>
            <a:r>
              <a:rPr lang="en-US" sz="1600" dirty="0">
                <a:latin typeface="+mj-lt"/>
              </a:rPr>
              <a:t>when “</a:t>
            </a:r>
            <a:r>
              <a:rPr lang="en-US" sz="1600" b="0" i="0" dirty="0">
                <a:effectLst/>
                <a:latin typeface="+mj-lt"/>
              </a:rPr>
              <a:t>Has the patient received any doses of a novel FDA-approved AD therapy prior to their enrollment in the registry?”</a:t>
            </a:r>
            <a:r>
              <a:rPr lang="en-US" sz="1600" dirty="0">
                <a:latin typeface="+mj-lt"/>
              </a:rPr>
              <a:t> on the </a:t>
            </a:r>
            <a:r>
              <a:rPr lang="en-US" sz="1600" i="0" u="sng" dirty="0">
                <a:effectLst/>
                <a:latin typeface="+mj-lt"/>
              </a:rPr>
              <a:t>Baseline Novel Therapy Administration YN</a:t>
            </a:r>
            <a:r>
              <a:rPr lang="en-US" sz="1600" i="0" dirty="0">
                <a:effectLst/>
                <a:latin typeface="+mj-lt"/>
              </a:rPr>
              <a:t> has been answered Yes.</a:t>
            </a:r>
            <a:endParaRPr lang="en-US" sz="1600" dirty="0">
              <a:latin typeface="+mj-lt"/>
            </a:endParaRPr>
          </a:p>
        </p:txBody>
      </p:sp>
      <p:pic>
        <p:nvPicPr>
          <p:cNvPr id="10" name="Picture 9">
            <a:extLst>
              <a:ext uri="{FF2B5EF4-FFF2-40B4-BE49-F238E27FC236}">
                <a16:creationId xmlns:a16="http://schemas.microsoft.com/office/drawing/2014/main" id="{56510FD4-8EF1-3E06-8378-D50BB5D8C541}"/>
              </a:ext>
            </a:extLst>
          </p:cNvPr>
          <p:cNvPicPr>
            <a:picLocks noChangeAspect="1"/>
          </p:cNvPicPr>
          <p:nvPr/>
        </p:nvPicPr>
        <p:blipFill>
          <a:blip r:embed="rId4"/>
          <a:stretch>
            <a:fillRect/>
          </a:stretch>
        </p:blipFill>
        <p:spPr>
          <a:xfrm>
            <a:off x="5122069" y="526211"/>
            <a:ext cx="3476123" cy="2654038"/>
          </a:xfrm>
          <a:prstGeom prst="rect">
            <a:avLst/>
          </a:prstGeom>
        </p:spPr>
      </p:pic>
      <p:pic>
        <p:nvPicPr>
          <p:cNvPr id="20" name="Audio 19">
            <a:hlinkClick r:id="" action="ppaction://media"/>
            <a:extLst>
              <a:ext uri="{FF2B5EF4-FFF2-40B4-BE49-F238E27FC236}">
                <a16:creationId xmlns:a16="http://schemas.microsoft.com/office/drawing/2014/main" id="{9C2EE89B-67C4-B10B-47CD-B97B2AC126BD}"/>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617289"/>
            <a:ext cx="493776" cy="493776"/>
          </a:xfrm>
          <a:prstGeom prst="ellipse">
            <a:avLst/>
          </a:prstGeom>
        </p:spPr>
      </p:pic>
    </p:spTree>
    <p:extLst>
      <p:ext uri="{BB962C8B-B14F-4D97-AF65-F5344CB8AC3E}">
        <p14:creationId xmlns:p14="http://schemas.microsoft.com/office/powerpoint/2010/main" val="2658888338"/>
      </p:ext>
    </p:extLst>
  </p:cSld>
  <p:clrMapOvr>
    <a:masterClrMapping/>
  </p:clrMapOvr>
  <mc:AlternateContent xmlns:mc="http://schemas.openxmlformats.org/markup-compatibility/2006" xmlns:p14="http://schemas.microsoft.com/office/powerpoint/2010/main">
    <mc:Choice Requires="p14">
      <p:transition spd="med" p14:dur="700" advTm="23895">
        <p:fade/>
      </p:transition>
    </mc:Choice>
    <mc:Fallback xmlns="">
      <p:transition spd="med" advTm="23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6D7AD15-DA03-802E-EE41-31FCDC4433BD}"/>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66127B99-E7FD-7C20-8992-3F5E0B902500}"/>
              </a:ext>
            </a:extLst>
          </p:cNvPr>
          <p:cNvSpPr>
            <a:spLocks noGrp="1"/>
          </p:cNvSpPr>
          <p:nvPr>
            <p:ph type="body" sz="quarter" idx="13"/>
          </p:nvPr>
        </p:nvSpPr>
        <p:spPr/>
        <p:txBody>
          <a:bodyPr/>
          <a:lstStyle/>
          <a:p>
            <a:r>
              <a:rPr lang="en-US" dirty="0"/>
              <a:t>Baseline Alzheimer's Disease Diagnosis</a:t>
            </a:r>
          </a:p>
          <a:p>
            <a:endParaRPr lang="en-US" dirty="0"/>
          </a:p>
        </p:txBody>
      </p:sp>
      <p:sp>
        <p:nvSpPr>
          <p:cNvPr id="4" name="Text Placeholder 3">
            <a:extLst>
              <a:ext uri="{FF2B5EF4-FFF2-40B4-BE49-F238E27FC236}">
                <a16:creationId xmlns:a16="http://schemas.microsoft.com/office/drawing/2014/main" id="{5FF96709-1D7D-D08C-1493-853D12AAD19E}"/>
              </a:ext>
            </a:extLst>
          </p:cNvPr>
          <p:cNvSpPr>
            <a:spLocks noGrp="1"/>
          </p:cNvSpPr>
          <p:nvPr>
            <p:ph type="body" sz="quarter" idx="14"/>
          </p:nvPr>
        </p:nvSpPr>
        <p:spPr/>
        <p:txBody>
          <a:bodyPr/>
          <a:lstStyle/>
          <a:p>
            <a:r>
              <a:rPr lang="en-US" sz="1600" dirty="0"/>
              <a:t>For both onset of cognitive symptoms and diagnosis of cognitive impairment, either the actual </a:t>
            </a:r>
            <a:r>
              <a:rPr lang="en-US" sz="1600" b="1" dirty="0"/>
              <a:t>or</a:t>
            </a:r>
            <a:r>
              <a:rPr lang="en-US" sz="1600" dirty="0"/>
              <a:t> the unknown age and either the actual </a:t>
            </a:r>
            <a:r>
              <a:rPr lang="en-US" sz="1600" b="1" dirty="0"/>
              <a:t>or</a:t>
            </a:r>
            <a:r>
              <a:rPr lang="en-US" sz="1600" dirty="0"/>
              <a:t> the unknown year must be entered.</a:t>
            </a:r>
          </a:p>
        </p:txBody>
      </p:sp>
      <p:pic>
        <p:nvPicPr>
          <p:cNvPr id="6" name="Picture 5">
            <a:extLst>
              <a:ext uri="{FF2B5EF4-FFF2-40B4-BE49-F238E27FC236}">
                <a16:creationId xmlns:a16="http://schemas.microsoft.com/office/drawing/2014/main" id="{0591E95D-6429-CECC-3AA1-8B58D3C06846}"/>
              </a:ext>
            </a:extLst>
          </p:cNvPr>
          <p:cNvPicPr>
            <a:picLocks noChangeAspect="1"/>
          </p:cNvPicPr>
          <p:nvPr/>
        </p:nvPicPr>
        <p:blipFill>
          <a:blip r:embed="rId4"/>
          <a:stretch>
            <a:fillRect/>
          </a:stretch>
        </p:blipFill>
        <p:spPr>
          <a:xfrm>
            <a:off x="5057422" y="307977"/>
            <a:ext cx="3629378" cy="4027487"/>
          </a:xfrm>
          <a:prstGeom prst="rect">
            <a:avLst/>
          </a:prstGeom>
          <a:ln>
            <a:solidFill>
              <a:schemeClr val="accent1"/>
            </a:solidFill>
          </a:ln>
        </p:spPr>
      </p:pic>
      <p:pic>
        <p:nvPicPr>
          <p:cNvPr id="8" name="Audio 7">
            <a:hlinkClick r:id="" action="ppaction://media"/>
            <a:extLst>
              <a:ext uri="{FF2B5EF4-FFF2-40B4-BE49-F238E27FC236}">
                <a16:creationId xmlns:a16="http://schemas.microsoft.com/office/drawing/2014/main" id="{0C67FB04-58F2-8B54-2A20-3C8452BCA13F}"/>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5"/>
            <a:ext cx="493776" cy="493776"/>
          </a:xfrm>
          <a:prstGeom prst="ellipse">
            <a:avLst/>
          </a:prstGeom>
        </p:spPr>
      </p:pic>
      <p:sp>
        <p:nvSpPr>
          <p:cNvPr id="5" name="Rectangle: Rounded Corners 4">
            <a:extLst>
              <a:ext uri="{FF2B5EF4-FFF2-40B4-BE49-F238E27FC236}">
                <a16:creationId xmlns:a16="http://schemas.microsoft.com/office/drawing/2014/main" id="{A1AE3CE2-C004-E988-1973-C421BA8E58CE}"/>
              </a:ext>
            </a:extLst>
          </p:cNvPr>
          <p:cNvSpPr/>
          <p:nvPr/>
        </p:nvSpPr>
        <p:spPr>
          <a:xfrm>
            <a:off x="7865459" y="1257783"/>
            <a:ext cx="461246" cy="39832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604C96E-E069-F590-5859-5BFB2DC1F96B}"/>
              </a:ext>
            </a:extLst>
          </p:cNvPr>
          <p:cNvSpPr/>
          <p:nvPr/>
        </p:nvSpPr>
        <p:spPr>
          <a:xfrm>
            <a:off x="7865459" y="1677748"/>
            <a:ext cx="461246" cy="39832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F2085CD-0067-DD1B-27B3-0E25874ABB6B}"/>
              </a:ext>
            </a:extLst>
          </p:cNvPr>
          <p:cNvSpPr/>
          <p:nvPr/>
        </p:nvSpPr>
        <p:spPr>
          <a:xfrm>
            <a:off x="7869505" y="2099300"/>
            <a:ext cx="461246" cy="39832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E991D8-A808-6B6A-5F59-A3E525B5D6A7}"/>
              </a:ext>
            </a:extLst>
          </p:cNvPr>
          <p:cNvSpPr/>
          <p:nvPr/>
        </p:nvSpPr>
        <p:spPr>
          <a:xfrm>
            <a:off x="7869505" y="2519502"/>
            <a:ext cx="461246" cy="39832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154095"/>
      </p:ext>
    </p:extLst>
  </p:cSld>
  <p:clrMapOvr>
    <a:masterClrMapping/>
  </p:clrMapOvr>
  <mc:AlternateContent xmlns:mc="http://schemas.openxmlformats.org/markup-compatibility/2006" xmlns:p14="http://schemas.microsoft.com/office/powerpoint/2010/main">
    <mc:Choice Requires="p14">
      <p:transition spd="med" p14:dur="700" advTm="19186">
        <p:fade/>
      </p:transition>
    </mc:Choice>
    <mc:Fallback xmlns="">
      <p:transition spd="med" advTm="191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Baseline Novel Therapy Administration YN</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If the patient is on novel therapy, answer Yes, indicate which type and hit Save.</a:t>
            </a:r>
          </a:p>
          <a:p>
            <a:pPr>
              <a:spcAft>
                <a:spcPts val="1200"/>
              </a:spcAft>
            </a:pPr>
            <a:r>
              <a:rPr lang="en-US" sz="1600" dirty="0"/>
              <a:t>The list of novel therapies will be updated as new therapies become available.</a:t>
            </a:r>
          </a:p>
          <a:p>
            <a:pPr>
              <a:spcAft>
                <a:spcPts val="1200"/>
              </a:spcAft>
            </a:pPr>
            <a:r>
              <a:rPr lang="en-US" sz="1600" dirty="0"/>
              <a:t>Note that the timeframe is </a:t>
            </a:r>
            <a:r>
              <a:rPr lang="en-US" sz="1600" i="1" dirty="0"/>
              <a:t>prior to </a:t>
            </a:r>
            <a:r>
              <a:rPr lang="en-US" sz="1600" dirty="0"/>
              <a:t>the patient’s enrollment to ALZ-NET.</a:t>
            </a:r>
          </a:p>
          <a:p>
            <a:pPr>
              <a:spcAft>
                <a:spcPts val="1200"/>
              </a:spcAft>
            </a:pPr>
            <a:endParaRPr lang="en-US" sz="1600" dirty="0"/>
          </a:p>
          <a:p>
            <a:pPr>
              <a:spcAft>
                <a:spcPts val="1200"/>
              </a:spcAft>
            </a:pPr>
            <a:endParaRPr lang="en-US" sz="1600" dirty="0"/>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a:solidFill>
              <a:schemeClr val="accent1"/>
            </a:solidFill>
          </a:ln>
        </p:spPr>
        <p:txBody>
          <a:bodyPr/>
          <a:lstStyle/>
          <a:p>
            <a:endParaRPr lang="en-US"/>
          </a:p>
        </p:txBody>
      </p:sp>
      <p:pic>
        <p:nvPicPr>
          <p:cNvPr id="5" name="Picture 4">
            <a:extLst>
              <a:ext uri="{FF2B5EF4-FFF2-40B4-BE49-F238E27FC236}">
                <a16:creationId xmlns:a16="http://schemas.microsoft.com/office/drawing/2014/main" id="{A6DF9653-32F5-836A-BFEA-61E9BA08F243}"/>
              </a:ext>
            </a:extLst>
          </p:cNvPr>
          <p:cNvPicPr>
            <a:picLocks noChangeAspect="1"/>
          </p:cNvPicPr>
          <p:nvPr/>
        </p:nvPicPr>
        <p:blipFill>
          <a:blip r:embed="rId4"/>
          <a:stretch>
            <a:fillRect/>
          </a:stretch>
        </p:blipFill>
        <p:spPr>
          <a:xfrm>
            <a:off x="5123117" y="439266"/>
            <a:ext cx="3491184" cy="2132484"/>
          </a:xfrm>
          <a:prstGeom prst="rect">
            <a:avLst/>
          </a:prstGeom>
        </p:spPr>
      </p:pic>
      <p:sp>
        <p:nvSpPr>
          <p:cNvPr id="6" name="Oval 5">
            <a:extLst>
              <a:ext uri="{FF2B5EF4-FFF2-40B4-BE49-F238E27FC236}">
                <a16:creationId xmlns:a16="http://schemas.microsoft.com/office/drawing/2014/main" id="{9B6A0C32-DF12-5273-1344-3DA7B88F43B2}"/>
              </a:ext>
            </a:extLst>
          </p:cNvPr>
          <p:cNvSpPr/>
          <p:nvPr/>
        </p:nvSpPr>
        <p:spPr>
          <a:xfrm>
            <a:off x="7988968" y="934371"/>
            <a:ext cx="433137" cy="1629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cxnSp>
        <p:nvCxnSpPr>
          <p:cNvPr id="26" name="Straight Arrow Connector 25">
            <a:extLst>
              <a:ext uri="{FF2B5EF4-FFF2-40B4-BE49-F238E27FC236}">
                <a16:creationId xmlns:a16="http://schemas.microsoft.com/office/drawing/2014/main" id="{09C433E5-F60C-6B18-6C8B-E2AB4C0337D2}"/>
              </a:ext>
            </a:extLst>
          </p:cNvPr>
          <p:cNvCxnSpPr/>
          <p:nvPr/>
        </p:nvCxnSpPr>
        <p:spPr>
          <a:xfrm flipH="1">
            <a:off x="6468177" y="1097279"/>
            <a:ext cx="1520791" cy="102990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3D0C3E-870D-9B90-9A89-B3B6286F859C}"/>
              </a:ext>
            </a:extLst>
          </p:cNvPr>
          <p:cNvCxnSpPr/>
          <p:nvPr/>
        </p:nvCxnSpPr>
        <p:spPr>
          <a:xfrm>
            <a:off x="6053959" y="1158766"/>
            <a:ext cx="7882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B185BA70-1CBE-8C44-C22E-D5339E1FE5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46221"/>
            <a:ext cx="1543050" cy="1543050"/>
          </a:xfrm>
          <a:prstGeom prst="ellipse">
            <a:avLst/>
          </a:prstGeom>
        </p:spPr>
      </p:pic>
    </p:spTree>
    <p:extLst>
      <p:ext uri="{BB962C8B-B14F-4D97-AF65-F5344CB8AC3E}">
        <p14:creationId xmlns:p14="http://schemas.microsoft.com/office/powerpoint/2010/main" val="397718390"/>
      </p:ext>
    </p:extLst>
  </p:cSld>
  <p:clrMapOvr>
    <a:masterClrMapping/>
  </p:clrMapOvr>
  <mc:AlternateContent xmlns:mc="http://schemas.openxmlformats.org/markup-compatibility/2006" xmlns:p14="http://schemas.microsoft.com/office/powerpoint/2010/main">
    <mc:Choice Requires="p14">
      <p:transition spd="med" p14:dur="700" advTm="23011">
        <p:fade/>
      </p:transition>
    </mc:Choice>
    <mc:Fallback xmlns="">
      <p:transition spd="med" advTm="23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Baseline Novel Therapy Administration YN</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If the first question is answered No, indicate if the patient has completed the initial evaluation for treatment.</a:t>
            </a:r>
          </a:p>
          <a:p>
            <a:pPr>
              <a:spcAft>
                <a:spcPts val="1200"/>
              </a:spcAft>
            </a:pPr>
            <a:r>
              <a:rPr lang="en-US" sz="1600" dirty="0"/>
              <a:t>If the initial evaluation </a:t>
            </a:r>
            <a:r>
              <a:rPr lang="en-US" sz="1600" b="1" dirty="0"/>
              <a:t>has not</a:t>
            </a:r>
            <a:r>
              <a:rPr lang="en-US" sz="1600" dirty="0"/>
              <a:t> been completed, select No and hit Save.</a:t>
            </a:r>
          </a:p>
          <a:p>
            <a:pPr>
              <a:spcAft>
                <a:spcPts val="1200"/>
              </a:spcAft>
            </a:pPr>
            <a:endParaRPr lang="en-US" sz="1600" dirty="0"/>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w="12700">
            <a:solidFill>
              <a:schemeClr val="accent1"/>
            </a:solidFill>
          </a:ln>
        </p:spPr>
        <p:txBody>
          <a:bodyPr/>
          <a:lstStyle/>
          <a:p>
            <a:endParaRPr lang="en-US"/>
          </a:p>
        </p:txBody>
      </p:sp>
      <p:pic>
        <p:nvPicPr>
          <p:cNvPr id="7" name="Picture 6">
            <a:extLst>
              <a:ext uri="{FF2B5EF4-FFF2-40B4-BE49-F238E27FC236}">
                <a16:creationId xmlns:a16="http://schemas.microsoft.com/office/drawing/2014/main" id="{4AD589D5-2580-0D9B-3145-DAC7FB2F7EDB}"/>
              </a:ext>
            </a:extLst>
          </p:cNvPr>
          <p:cNvPicPr>
            <a:picLocks noChangeAspect="1"/>
          </p:cNvPicPr>
          <p:nvPr/>
        </p:nvPicPr>
        <p:blipFill>
          <a:blip r:embed="rId4"/>
          <a:stretch>
            <a:fillRect/>
          </a:stretch>
        </p:blipFill>
        <p:spPr>
          <a:xfrm>
            <a:off x="5154059" y="597455"/>
            <a:ext cx="3383140" cy="2068744"/>
          </a:xfrm>
          <a:prstGeom prst="rect">
            <a:avLst/>
          </a:prstGeom>
        </p:spPr>
      </p:pic>
      <p:sp>
        <p:nvSpPr>
          <p:cNvPr id="8" name="Oval 7">
            <a:extLst>
              <a:ext uri="{FF2B5EF4-FFF2-40B4-BE49-F238E27FC236}">
                <a16:creationId xmlns:a16="http://schemas.microsoft.com/office/drawing/2014/main" id="{F7C255B6-B7D6-F1AA-0A6A-FC5922F000A8}"/>
              </a:ext>
            </a:extLst>
          </p:cNvPr>
          <p:cNvSpPr/>
          <p:nvPr/>
        </p:nvSpPr>
        <p:spPr>
          <a:xfrm>
            <a:off x="7911966" y="1068404"/>
            <a:ext cx="452388" cy="15400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2FCEB6E-A436-DA20-59D3-ED8D037C9527}"/>
              </a:ext>
            </a:extLst>
          </p:cNvPr>
          <p:cNvCxnSpPr>
            <a:cxnSpLocks/>
          </p:cNvCxnSpPr>
          <p:nvPr/>
        </p:nvCxnSpPr>
        <p:spPr>
          <a:xfrm flipH="1">
            <a:off x="7074568" y="1222408"/>
            <a:ext cx="837398" cy="101065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B2BDD9C2-8AB5-0296-4625-494F90B122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1966" y="4100744"/>
            <a:ext cx="1543050" cy="1543050"/>
          </a:xfrm>
          <a:prstGeom prst="ellipse">
            <a:avLst/>
          </a:prstGeom>
        </p:spPr>
      </p:pic>
    </p:spTree>
    <p:extLst>
      <p:ext uri="{BB962C8B-B14F-4D97-AF65-F5344CB8AC3E}">
        <p14:creationId xmlns:p14="http://schemas.microsoft.com/office/powerpoint/2010/main" val="1601191094"/>
      </p:ext>
    </p:extLst>
  </p:cSld>
  <p:clrMapOvr>
    <a:masterClrMapping/>
  </p:clrMapOvr>
  <mc:AlternateContent xmlns:mc="http://schemas.openxmlformats.org/markup-compatibility/2006" xmlns:p14="http://schemas.microsoft.com/office/powerpoint/2010/main">
    <mc:Choice Requires="p14">
      <p:transition spd="med" p14:dur="700" advTm="15489">
        <p:fade/>
      </p:transition>
    </mc:Choice>
    <mc:Fallback xmlns="">
      <p:transition spd="med" advTm="15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Baseline Novel Therapy Administration YN</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If the initial evaluation </a:t>
            </a:r>
            <a:r>
              <a:rPr lang="en-US" sz="1600" b="1" dirty="0"/>
              <a:t>has</a:t>
            </a:r>
            <a:r>
              <a:rPr lang="en-US" sz="1600" dirty="0"/>
              <a:t> been completed, select Yes and indicate the reasons for not initiating therapy and hit Save.</a:t>
            </a:r>
          </a:p>
          <a:p>
            <a:pPr marL="285750" indent="-285750">
              <a:spcAft>
                <a:spcPts val="1200"/>
              </a:spcAft>
              <a:buFont typeface="Arial" panose="020B0604020202020204" pitchFamily="34" charset="0"/>
              <a:buChar char="•"/>
            </a:pPr>
            <a:r>
              <a:rPr lang="en-US" sz="1600" dirty="0"/>
              <a:t>Note that there are 8 general choices (numbered 1-8) and 3 biomarker-specific choices (lettered a-c)</a:t>
            </a:r>
          </a:p>
          <a:p>
            <a:pPr marL="285750" indent="-285750">
              <a:spcAft>
                <a:spcPts val="1200"/>
              </a:spcAft>
              <a:buFont typeface="Arial" panose="020B0604020202020204" pitchFamily="34" charset="0"/>
              <a:buChar char="•"/>
            </a:pPr>
            <a:r>
              <a:rPr lang="en-US" sz="1600" dirty="0"/>
              <a:t>If Other is selected for either, please specify.</a:t>
            </a:r>
          </a:p>
          <a:p>
            <a:pPr>
              <a:spcAft>
                <a:spcPts val="1200"/>
              </a:spcAft>
            </a:pPr>
            <a:endParaRPr lang="en-US" sz="1600" dirty="0"/>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w="12700">
            <a:solidFill>
              <a:schemeClr val="accent1"/>
            </a:solidFill>
          </a:ln>
        </p:spPr>
        <p:txBody>
          <a:bodyPr/>
          <a:lstStyle/>
          <a:p>
            <a:endParaRPr lang="en-US"/>
          </a:p>
        </p:txBody>
      </p:sp>
      <p:pic>
        <p:nvPicPr>
          <p:cNvPr id="5" name="Picture 4">
            <a:extLst>
              <a:ext uri="{FF2B5EF4-FFF2-40B4-BE49-F238E27FC236}">
                <a16:creationId xmlns:a16="http://schemas.microsoft.com/office/drawing/2014/main" id="{D358FA2A-EE6D-D693-73EC-2B3591E427EF}"/>
              </a:ext>
            </a:extLst>
          </p:cNvPr>
          <p:cNvPicPr>
            <a:picLocks noChangeAspect="1"/>
          </p:cNvPicPr>
          <p:nvPr/>
        </p:nvPicPr>
        <p:blipFill>
          <a:blip r:embed="rId4"/>
          <a:stretch>
            <a:fillRect/>
          </a:stretch>
        </p:blipFill>
        <p:spPr>
          <a:xfrm>
            <a:off x="5368164" y="395028"/>
            <a:ext cx="3007894" cy="3853384"/>
          </a:xfrm>
          <a:prstGeom prst="rect">
            <a:avLst/>
          </a:prstGeom>
        </p:spPr>
      </p:pic>
      <p:sp>
        <p:nvSpPr>
          <p:cNvPr id="6" name="Oval 5">
            <a:extLst>
              <a:ext uri="{FF2B5EF4-FFF2-40B4-BE49-F238E27FC236}">
                <a16:creationId xmlns:a16="http://schemas.microsoft.com/office/drawing/2014/main" id="{C050AAA8-77B6-7C93-EC75-434D7B1A1F21}"/>
              </a:ext>
            </a:extLst>
          </p:cNvPr>
          <p:cNvSpPr/>
          <p:nvPr/>
        </p:nvSpPr>
        <p:spPr>
          <a:xfrm>
            <a:off x="7719461" y="414278"/>
            <a:ext cx="356135" cy="17286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0D901AB-53C5-D6D4-2FD9-CB6BEAF244D6}"/>
              </a:ext>
            </a:extLst>
          </p:cNvPr>
          <p:cNvCxnSpPr/>
          <p:nvPr/>
        </p:nvCxnSpPr>
        <p:spPr>
          <a:xfrm flipH="1">
            <a:off x="6891688" y="587141"/>
            <a:ext cx="827773" cy="307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0C1A9D24-7007-B9C1-BB6E-4A70FB73E3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3040610526"/>
      </p:ext>
    </p:extLst>
  </p:cSld>
  <p:clrMapOvr>
    <a:masterClrMapping/>
  </p:clrMapOvr>
  <mc:AlternateContent xmlns:mc="http://schemas.openxmlformats.org/markup-compatibility/2006" xmlns:p14="http://schemas.microsoft.com/office/powerpoint/2010/main">
    <mc:Choice Requires="p14">
      <p:transition spd="med" p14:dur="700" advTm="24257">
        <p:fade/>
      </p:transition>
    </mc:Choice>
    <mc:Fallback xmlns="">
      <p:transition spd="med" advTm="242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0099354-9569-4FD7-A349-CCBDEC8EF7D5}"/>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073B7B9F-78D7-D228-337F-2FCD9FAF0979}"/>
              </a:ext>
            </a:extLst>
          </p:cNvPr>
          <p:cNvSpPr>
            <a:spLocks noGrp="1"/>
          </p:cNvSpPr>
          <p:nvPr>
            <p:ph type="body" sz="quarter" idx="13"/>
          </p:nvPr>
        </p:nvSpPr>
        <p:spPr>
          <a:xfrm>
            <a:off x="457200" y="307976"/>
            <a:ext cx="4419600" cy="904808"/>
          </a:xfrm>
        </p:spPr>
        <p:txBody>
          <a:bodyPr/>
          <a:lstStyle/>
          <a:p>
            <a:r>
              <a:rPr lang="en-US" dirty="0"/>
              <a:t>Baseline Novel Therapy - Aducanumab</a:t>
            </a:r>
          </a:p>
          <a:p>
            <a:endParaRPr lang="en-US" dirty="0"/>
          </a:p>
        </p:txBody>
      </p:sp>
      <p:sp>
        <p:nvSpPr>
          <p:cNvPr id="4" name="Text Placeholder 3">
            <a:extLst>
              <a:ext uri="{FF2B5EF4-FFF2-40B4-BE49-F238E27FC236}">
                <a16:creationId xmlns:a16="http://schemas.microsoft.com/office/drawing/2014/main" id="{68991C52-86A1-B9AC-3DD3-EA43836632A5}"/>
              </a:ext>
            </a:extLst>
          </p:cNvPr>
          <p:cNvSpPr>
            <a:spLocks noGrp="1"/>
          </p:cNvSpPr>
          <p:nvPr>
            <p:ph type="body" sz="quarter" idx="14"/>
          </p:nvPr>
        </p:nvSpPr>
        <p:spPr>
          <a:xfrm>
            <a:off x="457199" y="1722922"/>
            <a:ext cx="4419601" cy="2612542"/>
          </a:xfrm>
        </p:spPr>
        <p:txBody>
          <a:bodyPr/>
          <a:lstStyle/>
          <a:p>
            <a:pPr>
              <a:spcAft>
                <a:spcPts val="1200"/>
              </a:spcAft>
            </a:pPr>
            <a:r>
              <a:rPr lang="en-US" dirty="0"/>
              <a:t>This form only becomes visible and available for data entry when Aducanumab is selected on the </a:t>
            </a:r>
            <a:r>
              <a:rPr lang="en-US" u="sng" dirty="0"/>
              <a:t>Baseline Novel Therapy Administration YN</a:t>
            </a:r>
            <a:r>
              <a:rPr lang="en-US" dirty="0"/>
              <a:t> form.</a:t>
            </a:r>
          </a:p>
          <a:p>
            <a:pPr>
              <a:spcAft>
                <a:spcPts val="1200"/>
              </a:spcAft>
            </a:pPr>
            <a:r>
              <a:rPr lang="en-US" dirty="0"/>
              <a:t>Complete a log line for </a:t>
            </a:r>
            <a:r>
              <a:rPr lang="en-US" i="1" dirty="0"/>
              <a:t>each</a:t>
            </a:r>
            <a:r>
              <a:rPr lang="en-US" dirty="0"/>
              <a:t> dose taken between the date of first dose and the date of last dose reported.</a:t>
            </a:r>
          </a:p>
          <a:p>
            <a:pPr>
              <a:spcAft>
                <a:spcPts val="1200"/>
              </a:spcAft>
            </a:pPr>
            <a:r>
              <a:rPr lang="en-US" i="1" dirty="0"/>
              <a:t>Note: </a:t>
            </a:r>
            <a:r>
              <a:rPr lang="en-US" dirty="0"/>
              <a:t>this form is a “portrait log” style. It can be opened by clicking on the header in the log line and closed by clicking on “Complete View”.</a:t>
            </a:r>
          </a:p>
        </p:txBody>
      </p:sp>
      <p:pic>
        <p:nvPicPr>
          <p:cNvPr id="6" name="Picture 5">
            <a:extLst>
              <a:ext uri="{FF2B5EF4-FFF2-40B4-BE49-F238E27FC236}">
                <a16:creationId xmlns:a16="http://schemas.microsoft.com/office/drawing/2014/main" id="{485EB9F0-3E64-020F-4FA5-058A6BBCFB69}"/>
              </a:ext>
            </a:extLst>
          </p:cNvPr>
          <p:cNvPicPr>
            <a:picLocks noChangeAspect="1"/>
          </p:cNvPicPr>
          <p:nvPr/>
        </p:nvPicPr>
        <p:blipFill>
          <a:blip r:embed="rId4"/>
          <a:stretch>
            <a:fillRect/>
          </a:stretch>
        </p:blipFill>
        <p:spPr>
          <a:xfrm>
            <a:off x="5080986" y="401036"/>
            <a:ext cx="3605814" cy="3031974"/>
          </a:xfrm>
          <a:prstGeom prst="rect">
            <a:avLst/>
          </a:prstGeom>
        </p:spPr>
      </p:pic>
      <p:sp>
        <p:nvSpPr>
          <p:cNvPr id="8" name="Oval 7">
            <a:extLst>
              <a:ext uri="{FF2B5EF4-FFF2-40B4-BE49-F238E27FC236}">
                <a16:creationId xmlns:a16="http://schemas.microsoft.com/office/drawing/2014/main" id="{000691A7-1676-D706-D9E8-F51EF187479F}"/>
              </a:ext>
            </a:extLst>
          </p:cNvPr>
          <p:cNvSpPr/>
          <p:nvPr/>
        </p:nvSpPr>
        <p:spPr>
          <a:xfrm>
            <a:off x="7114673" y="1212784"/>
            <a:ext cx="1235242" cy="303195"/>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D9ABB7-4C8F-CCD3-D142-72AFE504CA31}"/>
              </a:ext>
            </a:extLst>
          </p:cNvPr>
          <p:cNvSpPr/>
          <p:nvPr/>
        </p:nvSpPr>
        <p:spPr>
          <a:xfrm>
            <a:off x="5855368" y="2149642"/>
            <a:ext cx="489285" cy="232611"/>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F46C76A0-D9E0-1C93-C31E-75C4F30BFA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3103497166"/>
      </p:ext>
    </p:extLst>
  </p:cSld>
  <p:clrMapOvr>
    <a:masterClrMapping/>
  </p:clrMapOvr>
  <mc:AlternateContent xmlns:mc="http://schemas.openxmlformats.org/markup-compatibility/2006" xmlns:p14="http://schemas.microsoft.com/office/powerpoint/2010/main">
    <mc:Choice Requires="p14">
      <p:transition spd="med" p14:dur="700" advTm="31414">
        <p:fade/>
      </p:transition>
    </mc:Choice>
    <mc:Fallback xmlns="">
      <p:transition spd="med" advTm="31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0099354-9569-4FD7-A349-CCBDEC8EF7D5}"/>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073B7B9F-78D7-D228-337F-2FCD9FAF0979}"/>
              </a:ext>
            </a:extLst>
          </p:cNvPr>
          <p:cNvSpPr>
            <a:spLocks noGrp="1"/>
          </p:cNvSpPr>
          <p:nvPr>
            <p:ph type="body" sz="quarter" idx="13"/>
          </p:nvPr>
        </p:nvSpPr>
        <p:spPr>
          <a:xfrm>
            <a:off x="457200" y="307976"/>
            <a:ext cx="4419600" cy="904808"/>
          </a:xfrm>
        </p:spPr>
        <p:txBody>
          <a:bodyPr/>
          <a:lstStyle/>
          <a:p>
            <a:r>
              <a:rPr lang="en-US" dirty="0"/>
              <a:t>Baseline Novel Therapy - Aducanumab</a:t>
            </a:r>
          </a:p>
          <a:p>
            <a:endParaRPr lang="en-US" dirty="0"/>
          </a:p>
        </p:txBody>
      </p:sp>
      <p:sp>
        <p:nvSpPr>
          <p:cNvPr id="4" name="Text Placeholder 3">
            <a:extLst>
              <a:ext uri="{FF2B5EF4-FFF2-40B4-BE49-F238E27FC236}">
                <a16:creationId xmlns:a16="http://schemas.microsoft.com/office/drawing/2014/main" id="{68991C52-86A1-B9AC-3DD3-EA43836632A5}"/>
              </a:ext>
            </a:extLst>
          </p:cNvPr>
          <p:cNvSpPr>
            <a:spLocks noGrp="1"/>
          </p:cNvSpPr>
          <p:nvPr>
            <p:ph type="body" sz="quarter" idx="14"/>
          </p:nvPr>
        </p:nvSpPr>
        <p:spPr>
          <a:xfrm>
            <a:off x="457199" y="1722922"/>
            <a:ext cx="4259179" cy="2612542"/>
          </a:xfrm>
        </p:spPr>
        <p:txBody>
          <a:bodyPr/>
          <a:lstStyle/>
          <a:p>
            <a:pPr>
              <a:spcAft>
                <a:spcPts val="1200"/>
              </a:spcAft>
            </a:pPr>
            <a:r>
              <a:rPr lang="en-US" sz="1600" dirty="0"/>
              <a:t>Pay close attention to the Instructions when reporting a Missed Dose.</a:t>
            </a:r>
          </a:p>
          <a:p>
            <a:pPr>
              <a:spcAft>
                <a:spcPts val="1200"/>
              </a:spcAft>
            </a:pPr>
            <a:r>
              <a:rPr lang="en-US" sz="1600" dirty="0"/>
              <a:t>When reporting a Missed Dose, enter the Expected Date.</a:t>
            </a:r>
          </a:p>
          <a:p>
            <a:pPr>
              <a:spcAft>
                <a:spcPts val="1200"/>
              </a:spcAft>
            </a:pPr>
            <a:r>
              <a:rPr lang="en-US" sz="1600" dirty="0"/>
              <a:t>See Help Text for clarification on when to use Not Applicable. </a:t>
            </a:r>
          </a:p>
          <a:p>
            <a:pPr>
              <a:spcAft>
                <a:spcPts val="1200"/>
              </a:spcAft>
            </a:pPr>
            <a:endParaRPr lang="en-US" dirty="0"/>
          </a:p>
        </p:txBody>
      </p:sp>
      <p:pic>
        <p:nvPicPr>
          <p:cNvPr id="6" name="Picture 5">
            <a:extLst>
              <a:ext uri="{FF2B5EF4-FFF2-40B4-BE49-F238E27FC236}">
                <a16:creationId xmlns:a16="http://schemas.microsoft.com/office/drawing/2014/main" id="{41CC1DC1-8315-5EA9-2110-D5667A324703}"/>
              </a:ext>
            </a:extLst>
          </p:cNvPr>
          <p:cNvPicPr>
            <a:picLocks noChangeAspect="1"/>
          </p:cNvPicPr>
          <p:nvPr/>
        </p:nvPicPr>
        <p:blipFill>
          <a:blip r:embed="rId4"/>
          <a:stretch>
            <a:fillRect/>
          </a:stretch>
        </p:blipFill>
        <p:spPr>
          <a:xfrm>
            <a:off x="5057422" y="332760"/>
            <a:ext cx="3629378" cy="950552"/>
          </a:xfrm>
          <a:prstGeom prst="rect">
            <a:avLst/>
          </a:prstGeom>
          <a:ln>
            <a:solidFill>
              <a:srgbClr val="000000"/>
            </a:solidFill>
          </a:ln>
        </p:spPr>
      </p:pic>
      <p:pic>
        <p:nvPicPr>
          <p:cNvPr id="10" name="Picture 9">
            <a:extLst>
              <a:ext uri="{FF2B5EF4-FFF2-40B4-BE49-F238E27FC236}">
                <a16:creationId xmlns:a16="http://schemas.microsoft.com/office/drawing/2014/main" id="{975EF64E-2796-FEF5-4FBB-B43902BDF6BB}"/>
              </a:ext>
            </a:extLst>
          </p:cNvPr>
          <p:cNvPicPr>
            <a:picLocks noChangeAspect="1"/>
          </p:cNvPicPr>
          <p:nvPr/>
        </p:nvPicPr>
        <p:blipFill>
          <a:blip r:embed="rId5"/>
          <a:stretch>
            <a:fillRect/>
          </a:stretch>
        </p:blipFill>
        <p:spPr>
          <a:xfrm>
            <a:off x="5064321" y="1394446"/>
            <a:ext cx="3615579" cy="2811517"/>
          </a:xfrm>
          <a:prstGeom prst="rect">
            <a:avLst/>
          </a:prstGeom>
          <a:ln>
            <a:solidFill>
              <a:srgbClr val="000000"/>
            </a:solidFill>
          </a:ln>
        </p:spPr>
      </p:pic>
      <p:sp>
        <p:nvSpPr>
          <p:cNvPr id="14" name="Oval 13">
            <a:extLst>
              <a:ext uri="{FF2B5EF4-FFF2-40B4-BE49-F238E27FC236}">
                <a16:creationId xmlns:a16="http://schemas.microsoft.com/office/drawing/2014/main" id="{0D72B808-768E-95FB-49AB-FE000E87D832}"/>
              </a:ext>
            </a:extLst>
          </p:cNvPr>
          <p:cNvSpPr/>
          <p:nvPr/>
        </p:nvSpPr>
        <p:spPr>
          <a:xfrm>
            <a:off x="4990047" y="1915428"/>
            <a:ext cx="3737811" cy="2598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5630A31-B982-CEAD-7931-E0F8C5B8C260}"/>
              </a:ext>
            </a:extLst>
          </p:cNvPr>
          <p:cNvPicPr>
            <a:picLocks noChangeAspect="1"/>
          </p:cNvPicPr>
          <p:nvPr/>
        </p:nvPicPr>
        <p:blipFill>
          <a:blip r:embed="rId6"/>
          <a:stretch>
            <a:fillRect/>
          </a:stretch>
        </p:blipFill>
        <p:spPr>
          <a:xfrm>
            <a:off x="4716378" y="3355393"/>
            <a:ext cx="2564437" cy="579839"/>
          </a:xfrm>
          <a:prstGeom prst="rect">
            <a:avLst/>
          </a:prstGeom>
          <a:ln>
            <a:solidFill>
              <a:schemeClr val="accent1"/>
            </a:solidFill>
          </a:ln>
        </p:spPr>
      </p:pic>
      <p:sp>
        <p:nvSpPr>
          <p:cNvPr id="19" name="Oval 18">
            <a:extLst>
              <a:ext uri="{FF2B5EF4-FFF2-40B4-BE49-F238E27FC236}">
                <a16:creationId xmlns:a16="http://schemas.microsoft.com/office/drawing/2014/main" id="{0E135620-EF20-9C36-3618-A149446A6233}"/>
              </a:ext>
            </a:extLst>
          </p:cNvPr>
          <p:cNvSpPr/>
          <p:nvPr/>
        </p:nvSpPr>
        <p:spPr>
          <a:xfrm>
            <a:off x="5945656" y="3999608"/>
            <a:ext cx="144379" cy="16790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A3C756BA-E467-B730-979E-7B50A8E80254}"/>
              </a:ext>
            </a:extLst>
          </p:cNvPr>
          <p:cNvCxnSpPr>
            <a:cxnSpLocks/>
          </p:cNvCxnSpPr>
          <p:nvPr/>
        </p:nvCxnSpPr>
        <p:spPr>
          <a:xfrm flipH="1" flipV="1">
            <a:off x="5553777" y="3807781"/>
            <a:ext cx="391879" cy="2385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3F91846-CA6C-E314-A858-D553D7CA11C4}"/>
              </a:ext>
            </a:extLst>
          </p:cNvPr>
          <p:cNvSpPr/>
          <p:nvPr/>
        </p:nvSpPr>
        <p:spPr>
          <a:xfrm>
            <a:off x="7988968" y="3961157"/>
            <a:ext cx="690932" cy="2063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6665498C-F546-640B-224F-B43300CC49A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945833" y="4083560"/>
            <a:ext cx="1543050" cy="1543050"/>
          </a:xfrm>
          <a:prstGeom prst="ellipse">
            <a:avLst/>
          </a:prstGeom>
        </p:spPr>
      </p:pic>
      <p:sp>
        <p:nvSpPr>
          <p:cNvPr id="5" name="Rectangle: Rounded Corners 4">
            <a:extLst>
              <a:ext uri="{FF2B5EF4-FFF2-40B4-BE49-F238E27FC236}">
                <a16:creationId xmlns:a16="http://schemas.microsoft.com/office/drawing/2014/main" id="{8D111787-2E3E-C27B-ADAA-8E4C8526A4E7}"/>
              </a:ext>
            </a:extLst>
          </p:cNvPr>
          <p:cNvSpPr/>
          <p:nvPr/>
        </p:nvSpPr>
        <p:spPr>
          <a:xfrm>
            <a:off x="5104427" y="697832"/>
            <a:ext cx="3550290" cy="510436"/>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868569"/>
      </p:ext>
    </p:extLst>
  </p:cSld>
  <p:clrMapOvr>
    <a:masterClrMapping/>
  </p:clrMapOvr>
  <mc:AlternateContent xmlns:mc="http://schemas.openxmlformats.org/markup-compatibility/2006" xmlns:p14="http://schemas.microsoft.com/office/powerpoint/2010/main">
    <mc:Choice Requires="p14">
      <p:transition spd="med" p14:dur="700" advTm="13441">
        <p:fade/>
      </p:transition>
    </mc:Choice>
    <mc:Fallback xmlns="">
      <p:transition spd="med" advTm="13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0099354-9569-4FD7-A349-CCBDEC8EF7D5}"/>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073B7B9F-78D7-D228-337F-2FCD9FAF0979}"/>
              </a:ext>
            </a:extLst>
          </p:cNvPr>
          <p:cNvSpPr>
            <a:spLocks noGrp="1"/>
          </p:cNvSpPr>
          <p:nvPr>
            <p:ph type="body" sz="quarter" idx="13"/>
          </p:nvPr>
        </p:nvSpPr>
        <p:spPr/>
        <p:txBody>
          <a:bodyPr/>
          <a:lstStyle/>
          <a:p>
            <a:r>
              <a:rPr lang="en-US" dirty="0"/>
              <a:t>Baseline Novel Therapy - Lecanemab</a:t>
            </a:r>
          </a:p>
          <a:p>
            <a:endParaRPr lang="en-US" dirty="0"/>
          </a:p>
        </p:txBody>
      </p:sp>
      <p:sp>
        <p:nvSpPr>
          <p:cNvPr id="4" name="Text Placeholder 3">
            <a:extLst>
              <a:ext uri="{FF2B5EF4-FFF2-40B4-BE49-F238E27FC236}">
                <a16:creationId xmlns:a16="http://schemas.microsoft.com/office/drawing/2014/main" id="{68991C52-86A1-B9AC-3DD3-EA43836632A5}"/>
              </a:ext>
            </a:extLst>
          </p:cNvPr>
          <p:cNvSpPr>
            <a:spLocks noGrp="1"/>
          </p:cNvSpPr>
          <p:nvPr>
            <p:ph type="body" sz="quarter" idx="14"/>
          </p:nvPr>
        </p:nvSpPr>
        <p:spPr/>
        <p:txBody>
          <a:bodyPr/>
          <a:lstStyle/>
          <a:p>
            <a:pPr>
              <a:spcAft>
                <a:spcPts val="1200"/>
              </a:spcAft>
            </a:pPr>
            <a:r>
              <a:rPr lang="en-US" sz="1600" dirty="0"/>
              <a:t>This form only becomes visible and available for data entry when Lecanemab is selected on the </a:t>
            </a:r>
            <a:r>
              <a:rPr lang="en-US" sz="1600" u="sng" dirty="0"/>
              <a:t>Baseline Novel Therapy Administration YN</a:t>
            </a:r>
            <a:r>
              <a:rPr lang="en-US" sz="1600" dirty="0"/>
              <a:t> form.</a:t>
            </a:r>
          </a:p>
          <a:p>
            <a:pPr>
              <a:spcAft>
                <a:spcPts val="1200"/>
              </a:spcAft>
            </a:pPr>
            <a:r>
              <a:rPr lang="en-US" sz="1600" dirty="0"/>
              <a:t>Complete a log line for </a:t>
            </a:r>
            <a:r>
              <a:rPr lang="en-US" sz="1600" i="1" dirty="0"/>
              <a:t>each</a:t>
            </a:r>
            <a:r>
              <a:rPr lang="en-US" sz="1600" dirty="0"/>
              <a:t> dose taken between the date of first dose and the date of last dose reported.</a:t>
            </a:r>
          </a:p>
          <a:p>
            <a:pPr>
              <a:spcAft>
                <a:spcPts val="1200"/>
              </a:spcAft>
            </a:pPr>
            <a:r>
              <a:rPr lang="en-US" sz="1600" i="1" dirty="0"/>
              <a:t>Note: </a:t>
            </a:r>
            <a:r>
              <a:rPr lang="en-US" sz="1600" dirty="0"/>
              <a:t>this form is a “portrait log” style. It can be opened by clicking on the header in the log line and closed by clicking on “Complete View”.</a:t>
            </a:r>
          </a:p>
          <a:p>
            <a:endParaRPr lang="en-US" dirty="0"/>
          </a:p>
          <a:p>
            <a:endParaRPr lang="en-US" dirty="0"/>
          </a:p>
        </p:txBody>
      </p:sp>
      <p:pic>
        <p:nvPicPr>
          <p:cNvPr id="9" name="Picture 8">
            <a:extLst>
              <a:ext uri="{FF2B5EF4-FFF2-40B4-BE49-F238E27FC236}">
                <a16:creationId xmlns:a16="http://schemas.microsoft.com/office/drawing/2014/main" id="{231A04D8-13B4-64F9-0546-994C4A701B5F}"/>
              </a:ext>
            </a:extLst>
          </p:cNvPr>
          <p:cNvPicPr>
            <a:picLocks noChangeAspect="1"/>
          </p:cNvPicPr>
          <p:nvPr/>
        </p:nvPicPr>
        <p:blipFill>
          <a:blip r:embed="rId4"/>
          <a:stretch>
            <a:fillRect/>
          </a:stretch>
        </p:blipFill>
        <p:spPr>
          <a:xfrm>
            <a:off x="5107417" y="536669"/>
            <a:ext cx="3568069" cy="3153015"/>
          </a:xfrm>
          <a:prstGeom prst="rect">
            <a:avLst/>
          </a:prstGeom>
        </p:spPr>
      </p:pic>
      <p:sp>
        <p:nvSpPr>
          <p:cNvPr id="10" name="Oval 9">
            <a:extLst>
              <a:ext uri="{FF2B5EF4-FFF2-40B4-BE49-F238E27FC236}">
                <a16:creationId xmlns:a16="http://schemas.microsoft.com/office/drawing/2014/main" id="{94BDA46B-BB28-5BAB-B5E0-FDE5CB141F65}"/>
              </a:ext>
            </a:extLst>
          </p:cNvPr>
          <p:cNvSpPr/>
          <p:nvPr/>
        </p:nvSpPr>
        <p:spPr>
          <a:xfrm>
            <a:off x="7299158" y="1299411"/>
            <a:ext cx="850231" cy="425115"/>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F76808-33F8-08B2-F415-83802B1180D1}"/>
              </a:ext>
            </a:extLst>
          </p:cNvPr>
          <p:cNvSpPr/>
          <p:nvPr/>
        </p:nvSpPr>
        <p:spPr>
          <a:xfrm>
            <a:off x="5919537" y="1724526"/>
            <a:ext cx="409074" cy="128337"/>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7C035979-2838-7B9F-7DC0-54558670C7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71143"/>
            <a:ext cx="1543050" cy="1543050"/>
          </a:xfrm>
          <a:prstGeom prst="ellipse">
            <a:avLst/>
          </a:prstGeom>
        </p:spPr>
      </p:pic>
    </p:spTree>
    <p:extLst>
      <p:ext uri="{BB962C8B-B14F-4D97-AF65-F5344CB8AC3E}">
        <p14:creationId xmlns:p14="http://schemas.microsoft.com/office/powerpoint/2010/main" val="1189567875"/>
      </p:ext>
    </p:extLst>
  </p:cSld>
  <p:clrMapOvr>
    <a:masterClrMapping/>
  </p:clrMapOvr>
  <mc:AlternateContent xmlns:mc="http://schemas.openxmlformats.org/markup-compatibility/2006" xmlns:p14="http://schemas.microsoft.com/office/powerpoint/2010/main">
    <mc:Choice Requires="p14">
      <p:transition spd="med" p14:dur="700" advTm="28693">
        <p:fade/>
      </p:transition>
    </mc:Choice>
    <mc:Fallback xmlns="">
      <p:transition spd="med" advTm="28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2B1AF2-5402-AB4B-F6A9-03D84D39F70F}"/>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A795483B-9F85-1633-448A-7B800F6B20D4}"/>
              </a:ext>
            </a:extLst>
          </p:cNvPr>
          <p:cNvSpPr>
            <a:spLocks noGrp="1"/>
          </p:cNvSpPr>
          <p:nvPr>
            <p:ph type="body" sz="quarter" idx="13"/>
          </p:nvPr>
        </p:nvSpPr>
        <p:spPr/>
        <p:txBody>
          <a:bodyPr/>
          <a:lstStyle/>
          <a:p>
            <a:r>
              <a:rPr lang="en-US" dirty="0"/>
              <a:t>Baseline Novel Therapy - Lecanemab</a:t>
            </a:r>
          </a:p>
          <a:p>
            <a:endParaRPr lang="en-US" dirty="0"/>
          </a:p>
        </p:txBody>
      </p:sp>
      <p:sp>
        <p:nvSpPr>
          <p:cNvPr id="4" name="Text Placeholder 3">
            <a:extLst>
              <a:ext uri="{FF2B5EF4-FFF2-40B4-BE49-F238E27FC236}">
                <a16:creationId xmlns:a16="http://schemas.microsoft.com/office/drawing/2014/main" id="{4659133E-2A22-A0C3-B57D-2F87FCC62AFD}"/>
              </a:ext>
            </a:extLst>
          </p:cNvPr>
          <p:cNvSpPr>
            <a:spLocks noGrp="1"/>
          </p:cNvSpPr>
          <p:nvPr>
            <p:ph type="body" sz="quarter" idx="14"/>
          </p:nvPr>
        </p:nvSpPr>
        <p:spPr/>
        <p:txBody>
          <a:bodyPr/>
          <a:lstStyle/>
          <a:p>
            <a:pPr>
              <a:spcAft>
                <a:spcPts val="1200"/>
              </a:spcAft>
            </a:pPr>
            <a:r>
              <a:rPr lang="en-US" sz="1600" dirty="0"/>
              <a:t>Pay close attention to the Instructions when reporting a Missed Dose.</a:t>
            </a:r>
          </a:p>
          <a:p>
            <a:pPr>
              <a:spcAft>
                <a:spcPts val="1200"/>
              </a:spcAft>
            </a:pPr>
            <a:r>
              <a:rPr lang="en-US" sz="1600" dirty="0"/>
              <a:t>When reporting a Missed Dose, enter the Expected Date.</a:t>
            </a:r>
          </a:p>
          <a:p>
            <a:pPr>
              <a:spcAft>
                <a:spcPts val="1200"/>
              </a:spcAft>
            </a:pPr>
            <a:r>
              <a:rPr lang="en-US" sz="1600" dirty="0"/>
              <a:t>See Help Text for clarification on when to use Not Applicable. </a:t>
            </a:r>
          </a:p>
          <a:p>
            <a:endParaRPr lang="en-US" dirty="0"/>
          </a:p>
        </p:txBody>
      </p:sp>
      <p:pic>
        <p:nvPicPr>
          <p:cNvPr id="6" name="Picture 5">
            <a:extLst>
              <a:ext uri="{FF2B5EF4-FFF2-40B4-BE49-F238E27FC236}">
                <a16:creationId xmlns:a16="http://schemas.microsoft.com/office/drawing/2014/main" id="{87D2DE58-F7F2-75E8-D35C-8C78E821A67D}"/>
              </a:ext>
            </a:extLst>
          </p:cNvPr>
          <p:cNvPicPr>
            <a:picLocks noChangeAspect="1"/>
          </p:cNvPicPr>
          <p:nvPr/>
        </p:nvPicPr>
        <p:blipFill>
          <a:blip r:embed="rId4"/>
          <a:stretch>
            <a:fillRect/>
          </a:stretch>
        </p:blipFill>
        <p:spPr>
          <a:xfrm>
            <a:off x="5057422" y="309000"/>
            <a:ext cx="3629379" cy="928040"/>
          </a:xfrm>
          <a:prstGeom prst="rect">
            <a:avLst/>
          </a:prstGeom>
          <a:ln>
            <a:solidFill>
              <a:schemeClr val="accent1"/>
            </a:solidFill>
          </a:ln>
        </p:spPr>
      </p:pic>
      <p:pic>
        <p:nvPicPr>
          <p:cNvPr id="10" name="Picture 9">
            <a:extLst>
              <a:ext uri="{FF2B5EF4-FFF2-40B4-BE49-F238E27FC236}">
                <a16:creationId xmlns:a16="http://schemas.microsoft.com/office/drawing/2014/main" id="{4051B3F3-52A3-26A3-C6D5-DA7AFF176121}"/>
              </a:ext>
            </a:extLst>
          </p:cNvPr>
          <p:cNvPicPr>
            <a:picLocks noChangeAspect="1"/>
          </p:cNvPicPr>
          <p:nvPr/>
        </p:nvPicPr>
        <p:blipFill>
          <a:blip r:embed="rId5"/>
          <a:stretch>
            <a:fillRect/>
          </a:stretch>
        </p:blipFill>
        <p:spPr>
          <a:xfrm>
            <a:off x="5057421" y="1430200"/>
            <a:ext cx="3623162" cy="2592622"/>
          </a:xfrm>
          <a:prstGeom prst="rect">
            <a:avLst/>
          </a:prstGeom>
          <a:ln>
            <a:solidFill>
              <a:schemeClr val="accent1"/>
            </a:solidFill>
          </a:ln>
        </p:spPr>
      </p:pic>
      <p:pic>
        <p:nvPicPr>
          <p:cNvPr id="12" name="Picture 11">
            <a:extLst>
              <a:ext uri="{FF2B5EF4-FFF2-40B4-BE49-F238E27FC236}">
                <a16:creationId xmlns:a16="http://schemas.microsoft.com/office/drawing/2014/main" id="{8F0F35A4-1770-FD43-A053-A4AA63FEFDF3}"/>
              </a:ext>
            </a:extLst>
          </p:cNvPr>
          <p:cNvPicPr>
            <a:picLocks noChangeAspect="1"/>
          </p:cNvPicPr>
          <p:nvPr/>
        </p:nvPicPr>
        <p:blipFill>
          <a:blip r:embed="rId6"/>
          <a:stretch>
            <a:fillRect/>
          </a:stretch>
        </p:blipFill>
        <p:spPr>
          <a:xfrm>
            <a:off x="3892551" y="4015957"/>
            <a:ext cx="2477532" cy="497677"/>
          </a:xfrm>
          <a:prstGeom prst="rect">
            <a:avLst/>
          </a:prstGeom>
          <a:ln>
            <a:solidFill>
              <a:schemeClr val="accent1"/>
            </a:solidFill>
          </a:ln>
        </p:spPr>
      </p:pic>
      <p:sp>
        <p:nvSpPr>
          <p:cNvPr id="14" name="Oval 13">
            <a:extLst>
              <a:ext uri="{FF2B5EF4-FFF2-40B4-BE49-F238E27FC236}">
                <a16:creationId xmlns:a16="http://schemas.microsoft.com/office/drawing/2014/main" id="{91F36FAA-1DA6-C654-26DB-1B10D246B820}"/>
              </a:ext>
            </a:extLst>
          </p:cNvPr>
          <p:cNvSpPr/>
          <p:nvPr/>
        </p:nvSpPr>
        <p:spPr>
          <a:xfrm>
            <a:off x="4996929" y="2095124"/>
            <a:ext cx="3749039" cy="2155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DD99E3-551F-2525-C82A-68535B26184A}"/>
              </a:ext>
            </a:extLst>
          </p:cNvPr>
          <p:cNvSpPr/>
          <p:nvPr/>
        </p:nvSpPr>
        <p:spPr>
          <a:xfrm>
            <a:off x="8062856" y="3801204"/>
            <a:ext cx="597052" cy="2155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CF3820-ACD4-07DF-CC8C-34C5762930D8}"/>
              </a:ext>
            </a:extLst>
          </p:cNvPr>
          <p:cNvSpPr/>
          <p:nvPr/>
        </p:nvSpPr>
        <p:spPr>
          <a:xfrm>
            <a:off x="5938221" y="3840479"/>
            <a:ext cx="177501" cy="1754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9B8A62BC-796D-5453-F267-13544B5A1C41}"/>
              </a:ext>
            </a:extLst>
          </p:cNvPr>
          <p:cNvCxnSpPr>
            <a:cxnSpLocks/>
          </p:cNvCxnSpPr>
          <p:nvPr/>
        </p:nvCxnSpPr>
        <p:spPr>
          <a:xfrm flipH="1">
            <a:off x="5079521" y="3928218"/>
            <a:ext cx="838025" cy="1460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2CB8705A-9B23-825D-DF0B-D6D0D1701B7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924354" y="4103951"/>
            <a:ext cx="1543050" cy="1543050"/>
          </a:xfrm>
          <a:prstGeom prst="ellipse">
            <a:avLst/>
          </a:prstGeom>
        </p:spPr>
      </p:pic>
      <p:sp>
        <p:nvSpPr>
          <p:cNvPr id="5" name="Rectangle: Rounded Corners 4">
            <a:extLst>
              <a:ext uri="{FF2B5EF4-FFF2-40B4-BE49-F238E27FC236}">
                <a16:creationId xmlns:a16="http://schemas.microsoft.com/office/drawing/2014/main" id="{CE5BE4F0-08A7-493A-5BAF-1E3639887717}"/>
              </a:ext>
            </a:extLst>
          </p:cNvPr>
          <p:cNvSpPr/>
          <p:nvPr/>
        </p:nvSpPr>
        <p:spPr>
          <a:xfrm>
            <a:off x="5173579" y="673769"/>
            <a:ext cx="3486329" cy="531187"/>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118349"/>
      </p:ext>
    </p:extLst>
  </p:cSld>
  <p:clrMapOvr>
    <a:masterClrMapping/>
  </p:clrMapOvr>
  <mc:AlternateContent xmlns:mc="http://schemas.openxmlformats.org/markup-compatibility/2006" xmlns:p14="http://schemas.microsoft.com/office/powerpoint/2010/main">
    <mc:Choice Requires="p14">
      <p:transition spd="med" p14:dur="700" advTm="12170">
        <p:fade/>
      </p:transition>
    </mc:Choice>
    <mc:Fallback xmlns="">
      <p:transition spd="med" advTm="121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795CC4A-503C-D00F-BCC0-61DCA105C431}"/>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4E7EBA61-9880-F770-8CD3-E3BA4D158FAD}"/>
              </a:ext>
            </a:extLst>
          </p:cNvPr>
          <p:cNvSpPr>
            <a:spLocks noGrp="1"/>
          </p:cNvSpPr>
          <p:nvPr>
            <p:ph type="body" sz="quarter" idx="13"/>
          </p:nvPr>
        </p:nvSpPr>
        <p:spPr/>
        <p:txBody>
          <a:bodyPr/>
          <a:lstStyle/>
          <a:p>
            <a:r>
              <a:rPr lang="en-US" dirty="0"/>
              <a:t>Baseline Novel Therapy - </a:t>
            </a:r>
            <a:r>
              <a:rPr lang="en-US" dirty="0" err="1"/>
              <a:t>Brexpiprazole</a:t>
            </a:r>
            <a:endParaRPr lang="en-US" dirty="0"/>
          </a:p>
          <a:p>
            <a:endParaRPr lang="en-US" dirty="0"/>
          </a:p>
        </p:txBody>
      </p:sp>
      <p:sp>
        <p:nvSpPr>
          <p:cNvPr id="4" name="Text Placeholder 3">
            <a:extLst>
              <a:ext uri="{FF2B5EF4-FFF2-40B4-BE49-F238E27FC236}">
                <a16:creationId xmlns:a16="http://schemas.microsoft.com/office/drawing/2014/main" id="{E44EBB3C-FDD2-D5AF-F452-1F8154A71116}"/>
              </a:ext>
            </a:extLst>
          </p:cNvPr>
          <p:cNvSpPr>
            <a:spLocks noGrp="1"/>
          </p:cNvSpPr>
          <p:nvPr>
            <p:ph type="body" sz="quarter" idx="14"/>
          </p:nvPr>
        </p:nvSpPr>
        <p:spPr/>
        <p:txBody>
          <a:bodyPr/>
          <a:lstStyle/>
          <a:p>
            <a:pPr>
              <a:spcAft>
                <a:spcPts val="1200"/>
              </a:spcAft>
            </a:pPr>
            <a:r>
              <a:rPr lang="en-US" sz="1600" dirty="0"/>
              <a:t>This form only becomes visible and available for data entry when </a:t>
            </a:r>
            <a:r>
              <a:rPr lang="en-US" sz="1600" dirty="0" err="1"/>
              <a:t>Brexpiprazole</a:t>
            </a:r>
            <a:r>
              <a:rPr lang="en-US" sz="1600" dirty="0"/>
              <a:t> is selected on the </a:t>
            </a:r>
            <a:r>
              <a:rPr lang="en-US" sz="1600" u="sng" dirty="0"/>
              <a:t>Baseline Novel Therapy Administration YN</a:t>
            </a:r>
            <a:r>
              <a:rPr lang="en-US" sz="1600" dirty="0"/>
              <a:t> form.</a:t>
            </a:r>
          </a:p>
          <a:p>
            <a:pPr>
              <a:spcAft>
                <a:spcPts val="1200"/>
              </a:spcAft>
            </a:pPr>
            <a:r>
              <a:rPr lang="en-US" sz="1600" dirty="0"/>
              <a:t>Pay close attention to the Instructions. Report </a:t>
            </a:r>
            <a:r>
              <a:rPr lang="en-US" sz="1600" i="1" dirty="0"/>
              <a:t>new</a:t>
            </a:r>
            <a:r>
              <a:rPr lang="en-US" sz="1600" dirty="0"/>
              <a:t> Dose Levels and </a:t>
            </a:r>
            <a:r>
              <a:rPr lang="en-US" sz="1600" i="1" dirty="0"/>
              <a:t>changes</a:t>
            </a:r>
            <a:r>
              <a:rPr lang="en-US" sz="1600" dirty="0"/>
              <a:t> to Dose Levels. Do not report each </a:t>
            </a:r>
            <a:r>
              <a:rPr lang="en-US" sz="1600" i="1" dirty="0"/>
              <a:t>individual</a:t>
            </a:r>
            <a:r>
              <a:rPr lang="en-US" sz="1600" dirty="0"/>
              <a:t> dose.</a:t>
            </a:r>
          </a:p>
          <a:p>
            <a:pPr>
              <a:spcAft>
                <a:spcPts val="1200"/>
              </a:spcAft>
            </a:pPr>
            <a:r>
              <a:rPr lang="en-US" sz="1600" i="1" dirty="0"/>
              <a:t>Note: </a:t>
            </a:r>
            <a:r>
              <a:rPr lang="en-US" sz="1600" dirty="0"/>
              <a:t>this form is a “portrait log” style. It can be opened by clicking on the header in the log line and closed by clicking on “Complete View”.</a:t>
            </a:r>
          </a:p>
          <a:p>
            <a:endParaRPr lang="en-US" dirty="0"/>
          </a:p>
        </p:txBody>
      </p:sp>
      <p:pic>
        <p:nvPicPr>
          <p:cNvPr id="6" name="Picture 5">
            <a:extLst>
              <a:ext uri="{FF2B5EF4-FFF2-40B4-BE49-F238E27FC236}">
                <a16:creationId xmlns:a16="http://schemas.microsoft.com/office/drawing/2014/main" id="{0DB61002-CE0A-90BD-880B-BE9C75CC7A15}"/>
              </a:ext>
            </a:extLst>
          </p:cNvPr>
          <p:cNvPicPr>
            <a:picLocks noChangeAspect="1"/>
          </p:cNvPicPr>
          <p:nvPr/>
        </p:nvPicPr>
        <p:blipFill>
          <a:blip r:embed="rId4"/>
          <a:stretch>
            <a:fillRect/>
          </a:stretch>
        </p:blipFill>
        <p:spPr>
          <a:xfrm>
            <a:off x="5098656" y="404227"/>
            <a:ext cx="3546909" cy="3507280"/>
          </a:xfrm>
          <a:prstGeom prst="rect">
            <a:avLst/>
          </a:prstGeom>
        </p:spPr>
      </p:pic>
      <p:sp>
        <p:nvSpPr>
          <p:cNvPr id="5" name="Oval 4">
            <a:extLst>
              <a:ext uri="{FF2B5EF4-FFF2-40B4-BE49-F238E27FC236}">
                <a16:creationId xmlns:a16="http://schemas.microsoft.com/office/drawing/2014/main" id="{D07A2735-BE8C-57D1-DF21-11C986C830FE}"/>
              </a:ext>
            </a:extLst>
          </p:cNvPr>
          <p:cNvSpPr/>
          <p:nvPr/>
        </p:nvSpPr>
        <p:spPr>
          <a:xfrm>
            <a:off x="6055895" y="1482163"/>
            <a:ext cx="545431" cy="130320"/>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48FF49D1-8619-EC14-DC4F-4B998CB22F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63999"/>
            <a:ext cx="1543050" cy="1543050"/>
          </a:xfrm>
          <a:prstGeom prst="ellipse">
            <a:avLst/>
          </a:prstGeom>
        </p:spPr>
      </p:pic>
      <p:sp>
        <p:nvSpPr>
          <p:cNvPr id="13" name="Rectangle: Rounded Corners 12">
            <a:extLst>
              <a:ext uri="{FF2B5EF4-FFF2-40B4-BE49-F238E27FC236}">
                <a16:creationId xmlns:a16="http://schemas.microsoft.com/office/drawing/2014/main" id="{2BE6C370-E67F-E118-CD1B-20D894D63E1E}"/>
              </a:ext>
            </a:extLst>
          </p:cNvPr>
          <p:cNvSpPr/>
          <p:nvPr/>
        </p:nvSpPr>
        <p:spPr>
          <a:xfrm>
            <a:off x="5188017" y="683394"/>
            <a:ext cx="3359217" cy="64627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399958"/>
      </p:ext>
    </p:extLst>
  </p:cSld>
  <p:clrMapOvr>
    <a:masterClrMapping/>
  </p:clrMapOvr>
  <mc:AlternateContent xmlns:mc="http://schemas.openxmlformats.org/markup-compatibility/2006" xmlns:p14="http://schemas.microsoft.com/office/powerpoint/2010/main">
    <mc:Choice Requires="p14">
      <p:transition spd="med" p14:dur="700" advTm="35198">
        <p:fade/>
      </p:transition>
    </mc:Choice>
    <mc:Fallback xmlns="">
      <p:transition spd="med" advTm="35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D0AB0-EDC6-2B7D-32FC-A4FD584EE2BD}"/>
              </a:ext>
            </a:extLst>
          </p:cNvPr>
          <p:cNvSpPr>
            <a:spLocks noGrp="1"/>
          </p:cNvSpPr>
          <p:nvPr>
            <p:ph type="body" sz="quarter" idx="13"/>
          </p:nvPr>
        </p:nvSpPr>
        <p:spPr>
          <a:xfrm>
            <a:off x="457200" y="307976"/>
            <a:ext cx="8107226" cy="391364"/>
          </a:xfrm>
        </p:spPr>
        <p:txBody>
          <a:bodyPr/>
          <a:lstStyle/>
          <a:p>
            <a:r>
              <a:rPr lang="en-US" dirty="0"/>
              <a:t>Folder Structure in Rave</a:t>
            </a:r>
          </a:p>
        </p:txBody>
      </p:sp>
      <p:sp>
        <p:nvSpPr>
          <p:cNvPr id="3" name="Text Placeholder 2">
            <a:extLst>
              <a:ext uri="{FF2B5EF4-FFF2-40B4-BE49-F238E27FC236}">
                <a16:creationId xmlns:a16="http://schemas.microsoft.com/office/drawing/2014/main" id="{E160AF4D-E7FB-0853-04C9-99DD1C962FCE}"/>
              </a:ext>
            </a:extLst>
          </p:cNvPr>
          <p:cNvSpPr>
            <a:spLocks noGrp="1"/>
          </p:cNvSpPr>
          <p:nvPr>
            <p:ph type="body" sz="quarter" idx="14"/>
          </p:nvPr>
        </p:nvSpPr>
        <p:spPr>
          <a:xfrm>
            <a:off x="457201" y="2273561"/>
            <a:ext cx="1664126" cy="298189"/>
          </a:xfrm>
        </p:spPr>
        <p:txBody>
          <a:bodyPr/>
          <a:lstStyle/>
          <a:p>
            <a:r>
              <a:rPr lang="en-US" dirty="0"/>
              <a:t>Enrollment Forms</a:t>
            </a:r>
          </a:p>
          <a:p>
            <a:endParaRPr lang="en-US" dirty="0"/>
          </a:p>
        </p:txBody>
      </p:sp>
      <p:sp>
        <p:nvSpPr>
          <p:cNvPr id="4" name="Text Placeholder 3">
            <a:extLst>
              <a:ext uri="{FF2B5EF4-FFF2-40B4-BE49-F238E27FC236}">
                <a16:creationId xmlns:a16="http://schemas.microsoft.com/office/drawing/2014/main" id="{6EB42B60-8E94-E7F4-9B6E-330B78442640}"/>
              </a:ext>
            </a:extLst>
          </p:cNvPr>
          <p:cNvSpPr>
            <a:spLocks noGrp="1"/>
          </p:cNvSpPr>
          <p:nvPr>
            <p:ph type="body" sz="quarter" idx="15"/>
          </p:nvPr>
        </p:nvSpPr>
        <p:spPr>
          <a:xfrm>
            <a:off x="2609071" y="2273561"/>
            <a:ext cx="1664127" cy="298189"/>
          </a:xfrm>
        </p:spPr>
        <p:txBody>
          <a:bodyPr/>
          <a:lstStyle/>
          <a:p>
            <a:r>
              <a:rPr lang="en-US" dirty="0"/>
              <a:t>Baseline</a:t>
            </a:r>
          </a:p>
        </p:txBody>
      </p:sp>
      <p:sp>
        <p:nvSpPr>
          <p:cNvPr id="5" name="Text Placeholder 4">
            <a:extLst>
              <a:ext uri="{FF2B5EF4-FFF2-40B4-BE49-F238E27FC236}">
                <a16:creationId xmlns:a16="http://schemas.microsoft.com/office/drawing/2014/main" id="{F806CE5C-F767-C896-0AF9-B178EA2D75D0}"/>
              </a:ext>
            </a:extLst>
          </p:cNvPr>
          <p:cNvSpPr>
            <a:spLocks noGrp="1"/>
          </p:cNvSpPr>
          <p:nvPr>
            <p:ph type="body" sz="quarter" idx="16"/>
          </p:nvPr>
        </p:nvSpPr>
        <p:spPr>
          <a:xfrm>
            <a:off x="4760942" y="2273561"/>
            <a:ext cx="1664127" cy="298189"/>
          </a:xfrm>
        </p:spPr>
        <p:txBody>
          <a:bodyPr/>
          <a:lstStyle/>
          <a:p>
            <a:r>
              <a:rPr lang="en-US" dirty="0"/>
              <a:t>Follow-up</a:t>
            </a:r>
          </a:p>
        </p:txBody>
      </p:sp>
      <p:sp>
        <p:nvSpPr>
          <p:cNvPr id="6" name="Text Placeholder 5">
            <a:extLst>
              <a:ext uri="{FF2B5EF4-FFF2-40B4-BE49-F238E27FC236}">
                <a16:creationId xmlns:a16="http://schemas.microsoft.com/office/drawing/2014/main" id="{C5431B6E-4953-3125-B9FC-6C4E0F8A46CB}"/>
              </a:ext>
            </a:extLst>
          </p:cNvPr>
          <p:cNvSpPr>
            <a:spLocks noGrp="1"/>
          </p:cNvSpPr>
          <p:nvPr>
            <p:ph type="body" sz="quarter" idx="17"/>
          </p:nvPr>
        </p:nvSpPr>
        <p:spPr>
          <a:xfrm>
            <a:off x="6912813" y="2273561"/>
            <a:ext cx="1664127" cy="298189"/>
          </a:xfrm>
        </p:spPr>
        <p:txBody>
          <a:bodyPr/>
          <a:lstStyle/>
          <a:p>
            <a:r>
              <a:rPr lang="en-US" dirty="0"/>
              <a:t>Patient Level</a:t>
            </a:r>
          </a:p>
        </p:txBody>
      </p:sp>
      <p:pic>
        <p:nvPicPr>
          <p:cNvPr id="11" name="Picture 10" descr="Graphical user interface, text, chat or text message&#10;&#10;Description automatically generated">
            <a:extLst>
              <a:ext uri="{FF2B5EF4-FFF2-40B4-BE49-F238E27FC236}">
                <a16:creationId xmlns:a16="http://schemas.microsoft.com/office/drawing/2014/main" id="{C1B795D7-E434-070D-272B-E3184DB55E1D}"/>
              </a:ext>
            </a:extLst>
          </p:cNvPr>
          <p:cNvPicPr>
            <a:picLocks noChangeAspect="1"/>
          </p:cNvPicPr>
          <p:nvPr/>
        </p:nvPicPr>
        <p:blipFill>
          <a:blip r:embed="rId4"/>
          <a:stretch>
            <a:fillRect/>
          </a:stretch>
        </p:blipFill>
        <p:spPr>
          <a:xfrm>
            <a:off x="457200" y="2515002"/>
            <a:ext cx="1194902" cy="2030049"/>
          </a:xfrm>
          <a:prstGeom prst="rect">
            <a:avLst/>
          </a:prstGeom>
          <a:ln>
            <a:solidFill>
              <a:schemeClr val="accent1"/>
            </a:solidFill>
          </a:ln>
        </p:spPr>
      </p:pic>
      <p:pic>
        <p:nvPicPr>
          <p:cNvPr id="13" name="Picture 12" descr="Graphical user interface, text, chat or text message&#10;&#10;Description automatically generated">
            <a:extLst>
              <a:ext uri="{FF2B5EF4-FFF2-40B4-BE49-F238E27FC236}">
                <a16:creationId xmlns:a16="http://schemas.microsoft.com/office/drawing/2014/main" id="{109C9633-A06C-33F6-B769-772D25CEDFB6}"/>
              </a:ext>
            </a:extLst>
          </p:cNvPr>
          <p:cNvPicPr>
            <a:picLocks noChangeAspect="1"/>
          </p:cNvPicPr>
          <p:nvPr/>
        </p:nvPicPr>
        <p:blipFill>
          <a:blip r:embed="rId4"/>
          <a:stretch>
            <a:fillRect/>
          </a:stretch>
        </p:blipFill>
        <p:spPr>
          <a:xfrm>
            <a:off x="6912813" y="2514999"/>
            <a:ext cx="1194902" cy="2030049"/>
          </a:xfrm>
          <a:prstGeom prst="rect">
            <a:avLst/>
          </a:prstGeom>
          <a:ln>
            <a:solidFill>
              <a:schemeClr val="accent1"/>
            </a:solidFill>
          </a:ln>
        </p:spPr>
      </p:pic>
      <p:pic>
        <p:nvPicPr>
          <p:cNvPr id="14" name="Picture 13" descr="Graphical user interface, text, chat or text message&#10;&#10;Description automatically generated">
            <a:extLst>
              <a:ext uri="{FF2B5EF4-FFF2-40B4-BE49-F238E27FC236}">
                <a16:creationId xmlns:a16="http://schemas.microsoft.com/office/drawing/2014/main" id="{37F04C5B-2866-A4B3-EDCB-37B2AB1C9BC2}"/>
              </a:ext>
            </a:extLst>
          </p:cNvPr>
          <p:cNvPicPr>
            <a:picLocks noChangeAspect="1"/>
          </p:cNvPicPr>
          <p:nvPr/>
        </p:nvPicPr>
        <p:blipFill>
          <a:blip r:embed="rId4"/>
          <a:stretch>
            <a:fillRect/>
          </a:stretch>
        </p:blipFill>
        <p:spPr>
          <a:xfrm>
            <a:off x="4742578" y="2515000"/>
            <a:ext cx="1194902" cy="2030049"/>
          </a:xfrm>
          <a:prstGeom prst="rect">
            <a:avLst/>
          </a:prstGeom>
          <a:ln>
            <a:solidFill>
              <a:schemeClr val="accent1"/>
            </a:solidFill>
          </a:ln>
        </p:spPr>
      </p:pic>
      <p:pic>
        <p:nvPicPr>
          <p:cNvPr id="15" name="Picture 14" descr="Graphical user interface, text, chat or text message&#10;&#10;Description automatically generated">
            <a:extLst>
              <a:ext uri="{FF2B5EF4-FFF2-40B4-BE49-F238E27FC236}">
                <a16:creationId xmlns:a16="http://schemas.microsoft.com/office/drawing/2014/main" id="{8689CADA-46E5-9C86-1970-F18DDDC5D0F5}"/>
              </a:ext>
            </a:extLst>
          </p:cNvPr>
          <p:cNvPicPr>
            <a:picLocks noChangeAspect="1"/>
          </p:cNvPicPr>
          <p:nvPr/>
        </p:nvPicPr>
        <p:blipFill>
          <a:blip r:embed="rId4"/>
          <a:stretch>
            <a:fillRect/>
          </a:stretch>
        </p:blipFill>
        <p:spPr>
          <a:xfrm>
            <a:off x="2609071" y="2515001"/>
            <a:ext cx="1194902" cy="2030049"/>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99014DCC-66E4-7CC2-9C15-C3BEB5297A9B}"/>
                  </a:ext>
                </a:extLst>
              </p14:cNvPr>
              <p14:cNvContentPartPr/>
              <p14:nvPr/>
            </p14:nvContentPartPr>
            <p14:xfrm>
              <a:off x="601984" y="2564511"/>
              <a:ext cx="847080" cy="15480"/>
            </p14:xfrm>
          </p:contentPart>
        </mc:Choice>
        <mc:Fallback xmlns="">
          <p:pic>
            <p:nvPicPr>
              <p:cNvPr id="16" name="Ink 15">
                <a:extLst>
                  <a:ext uri="{FF2B5EF4-FFF2-40B4-BE49-F238E27FC236}">
                    <a16:creationId xmlns:a16="http://schemas.microsoft.com/office/drawing/2014/main" id="{99014DCC-66E4-7CC2-9C15-C3BEB5297A9B}"/>
                  </a:ext>
                </a:extLst>
              </p:cNvPr>
              <p:cNvPicPr/>
              <p:nvPr/>
            </p:nvPicPr>
            <p:blipFill>
              <a:blip r:embed="rId6"/>
              <a:stretch>
                <a:fillRect/>
              </a:stretch>
            </p:blipFill>
            <p:spPr>
              <a:xfrm>
                <a:off x="547984" y="2456871"/>
                <a:ext cx="9547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6F579982-A528-1C49-AA89-5C95602E8CBE}"/>
                  </a:ext>
                </a:extLst>
              </p14:cNvPr>
              <p14:cNvContentPartPr/>
              <p14:nvPr/>
            </p14:nvContentPartPr>
            <p14:xfrm>
              <a:off x="2802664" y="2720751"/>
              <a:ext cx="378720" cy="8640"/>
            </p14:xfrm>
          </p:contentPart>
        </mc:Choice>
        <mc:Fallback xmlns="">
          <p:pic>
            <p:nvPicPr>
              <p:cNvPr id="17" name="Ink 16">
                <a:extLst>
                  <a:ext uri="{FF2B5EF4-FFF2-40B4-BE49-F238E27FC236}">
                    <a16:creationId xmlns:a16="http://schemas.microsoft.com/office/drawing/2014/main" id="{6F579982-A528-1C49-AA89-5C95602E8CBE}"/>
                  </a:ext>
                </a:extLst>
              </p:cNvPr>
              <p:cNvPicPr/>
              <p:nvPr/>
            </p:nvPicPr>
            <p:blipFill>
              <a:blip r:embed="rId8"/>
              <a:stretch>
                <a:fillRect/>
              </a:stretch>
            </p:blipFill>
            <p:spPr>
              <a:xfrm>
                <a:off x="2748664" y="2612751"/>
                <a:ext cx="4863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1BB0934A-B637-9BEB-3FB1-5DB41BD63327}"/>
                  </a:ext>
                </a:extLst>
              </p14:cNvPr>
              <p14:cNvContentPartPr/>
              <p14:nvPr/>
            </p14:nvContentPartPr>
            <p14:xfrm>
              <a:off x="4936024" y="2884191"/>
              <a:ext cx="799920" cy="37440"/>
            </p14:xfrm>
          </p:contentPart>
        </mc:Choice>
        <mc:Fallback xmlns="">
          <p:pic>
            <p:nvPicPr>
              <p:cNvPr id="18" name="Ink 17">
                <a:extLst>
                  <a:ext uri="{FF2B5EF4-FFF2-40B4-BE49-F238E27FC236}">
                    <a16:creationId xmlns:a16="http://schemas.microsoft.com/office/drawing/2014/main" id="{1BB0934A-B637-9BEB-3FB1-5DB41BD63327}"/>
                  </a:ext>
                </a:extLst>
              </p:cNvPr>
              <p:cNvPicPr/>
              <p:nvPr/>
            </p:nvPicPr>
            <p:blipFill>
              <a:blip r:embed="rId10"/>
              <a:stretch>
                <a:fillRect/>
              </a:stretch>
            </p:blipFill>
            <p:spPr>
              <a:xfrm>
                <a:off x="4882024" y="2776551"/>
                <a:ext cx="90756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9F4E5D5F-A959-D7EB-F38E-13FEF0F1196A}"/>
                  </a:ext>
                </a:extLst>
              </p14:cNvPr>
              <p14:cNvContentPartPr/>
              <p14:nvPr/>
            </p14:nvContentPartPr>
            <p14:xfrm>
              <a:off x="4936024" y="3017031"/>
              <a:ext cx="839880" cy="8640"/>
            </p14:xfrm>
          </p:contentPart>
        </mc:Choice>
        <mc:Fallback xmlns="">
          <p:pic>
            <p:nvPicPr>
              <p:cNvPr id="19" name="Ink 18">
                <a:extLst>
                  <a:ext uri="{FF2B5EF4-FFF2-40B4-BE49-F238E27FC236}">
                    <a16:creationId xmlns:a16="http://schemas.microsoft.com/office/drawing/2014/main" id="{9F4E5D5F-A959-D7EB-F38E-13FEF0F1196A}"/>
                  </a:ext>
                </a:extLst>
              </p:cNvPr>
              <p:cNvPicPr/>
              <p:nvPr/>
            </p:nvPicPr>
            <p:blipFill>
              <a:blip r:embed="rId12"/>
              <a:stretch>
                <a:fillRect/>
              </a:stretch>
            </p:blipFill>
            <p:spPr>
              <a:xfrm>
                <a:off x="4882024" y="2909391"/>
                <a:ext cx="9475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BB76FA51-C213-AB88-FFF4-85AC51376902}"/>
                  </a:ext>
                </a:extLst>
              </p14:cNvPr>
              <p14:cNvContentPartPr/>
              <p14:nvPr/>
            </p14:nvContentPartPr>
            <p14:xfrm>
              <a:off x="4921264" y="3323031"/>
              <a:ext cx="839520" cy="360"/>
            </p14:xfrm>
          </p:contentPart>
        </mc:Choice>
        <mc:Fallback xmlns="">
          <p:pic>
            <p:nvPicPr>
              <p:cNvPr id="21" name="Ink 20">
                <a:extLst>
                  <a:ext uri="{FF2B5EF4-FFF2-40B4-BE49-F238E27FC236}">
                    <a16:creationId xmlns:a16="http://schemas.microsoft.com/office/drawing/2014/main" id="{BB76FA51-C213-AB88-FFF4-85AC51376902}"/>
                  </a:ext>
                </a:extLst>
              </p:cNvPr>
              <p:cNvPicPr/>
              <p:nvPr/>
            </p:nvPicPr>
            <p:blipFill>
              <a:blip r:embed="rId14"/>
              <a:stretch>
                <a:fillRect/>
              </a:stretch>
            </p:blipFill>
            <p:spPr>
              <a:xfrm>
                <a:off x="4867624" y="3215031"/>
                <a:ext cx="947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97FD1A76-3B6A-2645-B720-86264149187E}"/>
                  </a:ext>
                </a:extLst>
              </p14:cNvPr>
              <p14:cNvContentPartPr/>
              <p14:nvPr/>
            </p14:nvContentPartPr>
            <p14:xfrm>
              <a:off x="4913704" y="3513111"/>
              <a:ext cx="787680" cy="3240"/>
            </p14:xfrm>
          </p:contentPart>
        </mc:Choice>
        <mc:Fallback xmlns="">
          <p:pic>
            <p:nvPicPr>
              <p:cNvPr id="22" name="Ink 21">
                <a:extLst>
                  <a:ext uri="{FF2B5EF4-FFF2-40B4-BE49-F238E27FC236}">
                    <a16:creationId xmlns:a16="http://schemas.microsoft.com/office/drawing/2014/main" id="{97FD1A76-3B6A-2645-B720-86264149187E}"/>
                  </a:ext>
                </a:extLst>
              </p:cNvPr>
              <p:cNvPicPr/>
              <p:nvPr/>
            </p:nvPicPr>
            <p:blipFill>
              <a:blip r:embed="rId16"/>
              <a:stretch>
                <a:fillRect/>
              </a:stretch>
            </p:blipFill>
            <p:spPr>
              <a:xfrm>
                <a:off x="4860064" y="3405471"/>
                <a:ext cx="89532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Ink 22">
                <a:extLst>
                  <a:ext uri="{FF2B5EF4-FFF2-40B4-BE49-F238E27FC236}">
                    <a16:creationId xmlns:a16="http://schemas.microsoft.com/office/drawing/2014/main" id="{607D1C02-66CD-953F-4609-8A7156274C90}"/>
                  </a:ext>
                </a:extLst>
              </p14:cNvPr>
              <p14:cNvContentPartPr/>
              <p14:nvPr/>
            </p14:nvContentPartPr>
            <p14:xfrm>
              <a:off x="4913704" y="3649911"/>
              <a:ext cx="774000" cy="45000"/>
            </p14:xfrm>
          </p:contentPart>
        </mc:Choice>
        <mc:Fallback xmlns="">
          <p:pic>
            <p:nvPicPr>
              <p:cNvPr id="23" name="Ink 22">
                <a:extLst>
                  <a:ext uri="{FF2B5EF4-FFF2-40B4-BE49-F238E27FC236}">
                    <a16:creationId xmlns:a16="http://schemas.microsoft.com/office/drawing/2014/main" id="{607D1C02-66CD-953F-4609-8A7156274C90}"/>
                  </a:ext>
                </a:extLst>
              </p:cNvPr>
              <p:cNvPicPr/>
              <p:nvPr/>
            </p:nvPicPr>
            <p:blipFill>
              <a:blip r:embed="rId18"/>
              <a:stretch>
                <a:fillRect/>
              </a:stretch>
            </p:blipFill>
            <p:spPr>
              <a:xfrm>
                <a:off x="4860064" y="3541911"/>
                <a:ext cx="88164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 23">
                <a:extLst>
                  <a:ext uri="{FF2B5EF4-FFF2-40B4-BE49-F238E27FC236}">
                    <a16:creationId xmlns:a16="http://schemas.microsoft.com/office/drawing/2014/main" id="{ED3F50C5-53AE-135A-8653-DDF584DFFBF1}"/>
                  </a:ext>
                </a:extLst>
              </p14:cNvPr>
              <p14:cNvContentPartPr/>
              <p14:nvPr/>
            </p14:nvContentPartPr>
            <p14:xfrm>
              <a:off x="4958344" y="3820911"/>
              <a:ext cx="662040" cy="8280"/>
            </p14:xfrm>
          </p:contentPart>
        </mc:Choice>
        <mc:Fallback xmlns="">
          <p:pic>
            <p:nvPicPr>
              <p:cNvPr id="24" name="Ink 23">
                <a:extLst>
                  <a:ext uri="{FF2B5EF4-FFF2-40B4-BE49-F238E27FC236}">
                    <a16:creationId xmlns:a16="http://schemas.microsoft.com/office/drawing/2014/main" id="{ED3F50C5-53AE-135A-8653-DDF584DFFBF1}"/>
                  </a:ext>
                </a:extLst>
              </p:cNvPr>
              <p:cNvPicPr/>
              <p:nvPr/>
            </p:nvPicPr>
            <p:blipFill>
              <a:blip r:embed="rId20"/>
              <a:stretch>
                <a:fillRect/>
              </a:stretch>
            </p:blipFill>
            <p:spPr>
              <a:xfrm>
                <a:off x="4904704" y="3712911"/>
                <a:ext cx="7696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321B1A8D-A6E7-0099-FE31-54EFFA8731E2}"/>
                  </a:ext>
                </a:extLst>
              </p14:cNvPr>
              <p14:cNvContentPartPr/>
              <p14:nvPr/>
            </p14:nvContentPartPr>
            <p14:xfrm>
              <a:off x="7129144" y="3954831"/>
              <a:ext cx="1017720" cy="360"/>
            </p14:xfrm>
          </p:contentPart>
        </mc:Choice>
        <mc:Fallback xmlns="">
          <p:pic>
            <p:nvPicPr>
              <p:cNvPr id="25" name="Ink 24">
                <a:extLst>
                  <a:ext uri="{FF2B5EF4-FFF2-40B4-BE49-F238E27FC236}">
                    <a16:creationId xmlns:a16="http://schemas.microsoft.com/office/drawing/2014/main" id="{321B1A8D-A6E7-0099-FE31-54EFFA8731E2}"/>
                  </a:ext>
                </a:extLst>
              </p:cNvPr>
              <p:cNvPicPr/>
              <p:nvPr/>
            </p:nvPicPr>
            <p:blipFill>
              <a:blip r:embed="rId22"/>
              <a:stretch>
                <a:fillRect/>
              </a:stretch>
            </p:blipFill>
            <p:spPr>
              <a:xfrm>
                <a:off x="7075504" y="3847191"/>
                <a:ext cx="1125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21A90FF6-D790-3B51-D176-37C79EADA56A}"/>
                  </a:ext>
                </a:extLst>
              </p14:cNvPr>
              <p14:cNvContentPartPr/>
              <p14:nvPr/>
            </p14:nvContentPartPr>
            <p14:xfrm>
              <a:off x="7121584" y="4095951"/>
              <a:ext cx="698760" cy="360"/>
            </p14:xfrm>
          </p:contentPart>
        </mc:Choice>
        <mc:Fallback xmlns="">
          <p:pic>
            <p:nvPicPr>
              <p:cNvPr id="26" name="Ink 25">
                <a:extLst>
                  <a:ext uri="{FF2B5EF4-FFF2-40B4-BE49-F238E27FC236}">
                    <a16:creationId xmlns:a16="http://schemas.microsoft.com/office/drawing/2014/main" id="{21A90FF6-D790-3B51-D176-37C79EADA56A}"/>
                  </a:ext>
                </a:extLst>
              </p:cNvPr>
              <p:cNvPicPr/>
              <p:nvPr/>
            </p:nvPicPr>
            <p:blipFill>
              <a:blip r:embed="rId24"/>
              <a:stretch>
                <a:fillRect/>
              </a:stretch>
            </p:blipFill>
            <p:spPr>
              <a:xfrm>
                <a:off x="7067944" y="3987951"/>
                <a:ext cx="806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87E64672-AAF8-E993-2DF8-6D2802867CAA}"/>
                  </a:ext>
                </a:extLst>
              </p14:cNvPr>
              <p14:cNvContentPartPr/>
              <p14:nvPr/>
            </p14:nvContentPartPr>
            <p14:xfrm>
              <a:off x="7114384" y="4244991"/>
              <a:ext cx="891720" cy="360"/>
            </p14:xfrm>
          </p:contentPart>
        </mc:Choice>
        <mc:Fallback xmlns="">
          <p:pic>
            <p:nvPicPr>
              <p:cNvPr id="27" name="Ink 26">
                <a:extLst>
                  <a:ext uri="{FF2B5EF4-FFF2-40B4-BE49-F238E27FC236}">
                    <a16:creationId xmlns:a16="http://schemas.microsoft.com/office/drawing/2014/main" id="{87E64672-AAF8-E993-2DF8-6D2802867CAA}"/>
                  </a:ext>
                </a:extLst>
              </p:cNvPr>
              <p:cNvPicPr/>
              <p:nvPr/>
            </p:nvPicPr>
            <p:blipFill>
              <a:blip r:embed="rId26"/>
              <a:stretch>
                <a:fillRect/>
              </a:stretch>
            </p:blipFill>
            <p:spPr>
              <a:xfrm>
                <a:off x="7060384" y="4136991"/>
                <a:ext cx="999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8" name="Ink 27">
                <a:extLst>
                  <a:ext uri="{FF2B5EF4-FFF2-40B4-BE49-F238E27FC236}">
                    <a16:creationId xmlns:a16="http://schemas.microsoft.com/office/drawing/2014/main" id="{B60921D9-C318-CCF3-7E9A-F288E8EBD58D}"/>
                  </a:ext>
                </a:extLst>
              </p14:cNvPr>
              <p14:cNvContentPartPr/>
              <p14:nvPr/>
            </p14:nvContentPartPr>
            <p14:xfrm>
              <a:off x="7121584" y="4429671"/>
              <a:ext cx="1018440" cy="9000"/>
            </p14:xfrm>
          </p:contentPart>
        </mc:Choice>
        <mc:Fallback xmlns="">
          <p:pic>
            <p:nvPicPr>
              <p:cNvPr id="28" name="Ink 27">
                <a:extLst>
                  <a:ext uri="{FF2B5EF4-FFF2-40B4-BE49-F238E27FC236}">
                    <a16:creationId xmlns:a16="http://schemas.microsoft.com/office/drawing/2014/main" id="{B60921D9-C318-CCF3-7E9A-F288E8EBD58D}"/>
                  </a:ext>
                </a:extLst>
              </p:cNvPr>
              <p:cNvPicPr/>
              <p:nvPr/>
            </p:nvPicPr>
            <p:blipFill>
              <a:blip r:embed="rId28"/>
              <a:stretch>
                <a:fillRect/>
              </a:stretch>
            </p:blipFill>
            <p:spPr>
              <a:xfrm>
                <a:off x="7067944" y="4321671"/>
                <a:ext cx="11260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9" name="Ink 28">
                <a:extLst>
                  <a:ext uri="{FF2B5EF4-FFF2-40B4-BE49-F238E27FC236}">
                    <a16:creationId xmlns:a16="http://schemas.microsoft.com/office/drawing/2014/main" id="{2AA464FC-E5DC-20FD-0057-B4A08C7AC0C6}"/>
                  </a:ext>
                </a:extLst>
              </p14:cNvPr>
              <p14:cNvContentPartPr/>
              <p14:nvPr/>
            </p14:nvContentPartPr>
            <p14:xfrm>
              <a:off x="4942725" y="3147310"/>
              <a:ext cx="860400" cy="18720"/>
            </p14:xfrm>
          </p:contentPart>
        </mc:Choice>
        <mc:Fallback xmlns="">
          <p:pic>
            <p:nvPicPr>
              <p:cNvPr id="29" name="Ink 28">
                <a:extLst>
                  <a:ext uri="{FF2B5EF4-FFF2-40B4-BE49-F238E27FC236}">
                    <a16:creationId xmlns:a16="http://schemas.microsoft.com/office/drawing/2014/main" id="{2AA464FC-E5DC-20FD-0057-B4A08C7AC0C6}"/>
                  </a:ext>
                </a:extLst>
              </p:cNvPr>
              <p:cNvPicPr/>
              <p:nvPr/>
            </p:nvPicPr>
            <p:blipFill>
              <a:blip r:embed="rId30"/>
              <a:stretch>
                <a:fillRect/>
              </a:stretch>
            </p:blipFill>
            <p:spPr>
              <a:xfrm>
                <a:off x="4889085" y="3039670"/>
                <a:ext cx="968040" cy="234360"/>
              </a:xfrm>
              <a:prstGeom prst="rect">
                <a:avLst/>
              </a:prstGeom>
            </p:spPr>
          </p:pic>
        </mc:Fallback>
      </mc:AlternateContent>
      <p:pic>
        <p:nvPicPr>
          <p:cNvPr id="39" name="Audio 38">
            <a:hlinkClick r:id="" action="ppaction://media"/>
            <a:extLst>
              <a:ext uri="{FF2B5EF4-FFF2-40B4-BE49-F238E27FC236}">
                <a16:creationId xmlns:a16="http://schemas.microsoft.com/office/drawing/2014/main" id="{5F7501FE-3AB6-F546-6CE3-185D61654CE3}"/>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31"/>
          <a:srcRect l="9500" t="9500" r="9500" b="9500"/>
          <a:stretch>
            <a:fillRect/>
          </a:stretch>
        </p:blipFill>
        <p:spPr>
          <a:xfrm>
            <a:off x="8438196" y="4635435"/>
            <a:ext cx="493776" cy="493776"/>
          </a:xfrm>
          <a:prstGeom prst="ellipse">
            <a:avLst/>
          </a:prstGeom>
        </p:spPr>
      </p:pic>
    </p:spTree>
    <p:extLst>
      <p:ext uri="{BB962C8B-B14F-4D97-AF65-F5344CB8AC3E}">
        <p14:creationId xmlns:p14="http://schemas.microsoft.com/office/powerpoint/2010/main" val="559390747"/>
      </p:ext>
    </p:extLst>
  </p:cSld>
  <p:clrMapOvr>
    <a:masterClrMapping/>
  </p:clrMapOvr>
  <mc:AlternateContent xmlns:mc="http://schemas.openxmlformats.org/markup-compatibility/2006" xmlns:p14="http://schemas.microsoft.com/office/powerpoint/2010/main">
    <mc:Choice Requires="p14">
      <p:transition spd="med" p14:dur="700" advTm="20699">
        <p:fade/>
      </p:transition>
    </mc:Choice>
    <mc:Fallback xmlns="">
      <p:transition spd="med" advTm="206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C9D68B1-FD8D-657F-DCAF-0BE5D0A10C03}"/>
              </a:ext>
            </a:extLst>
          </p:cNvPr>
          <p:cNvSpPr>
            <a:spLocks noGrp="1"/>
          </p:cNvSpPr>
          <p:nvPr>
            <p:ph type="pic" sz="quarter" idx="15"/>
          </p:nvPr>
        </p:nvSpPr>
        <p:spPr>
          <a:xfrm>
            <a:off x="457199" y="2009954"/>
            <a:ext cx="8229601" cy="2325509"/>
          </a:xfrm>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0C8638DA-E85D-A409-B0F3-31E557090CA1}"/>
              </a:ext>
            </a:extLst>
          </p:cNvPr>
          <p:cNvSpPr>
            <a:spLocks noGrp="1"/>
          </p:cNvSpPr>
          <p:nvPr>
            <p:ph type="body" sz="quarter" idx="13"/>
          </p:nvPr>
        </p:nvSpPr>
        <p:spPr/>
        <p:txBody>
          <a:bodyPr/>
          <a:lstStyle/>
          <a:p>
            <a:r>
              <a:rPr lang="en-US" dirty="0"/>
              <a:t>Clinical Imaging Submission</a:t>
            </a:r>
          </a:p>
        </p:txBody>
      </p:sp>
      <p:sp>
        <p:nvSpPr>
          <p:cNvPr id="4" name="Text Placeholder 3">
            <a:extLst>
              <a:ext uri="{FF2B5EF4-FFF2-40B4-BE49-F238E27FC236}">
                <a16:creationId xmlns:a16="http://schemas.microsoft.com/office/drawing/2014/main" id="{A86A693E-33D1-61B4-8ADC-8E9E9FC03956}"/>
              </a:ext>
            </a:extLst>
          </p:cNvPr>
          <p:cNvSpPr>
            <a:spLocks noGrp="1"/>
          </p:cNvSpPr>
          <p:nvPr>
            <p:ph type="body" sz="quarter" idx="14"/>
          </p:nvPr>
        </p:nvSpPr>
        <p:spPr>
          <a:xfrm>
            <a:off x="457199" y="1009292"/>
            <a:ext cx="8298612" cy="802256"/>
          </a:xfrm>
        </p:spPr>
        <p:txBody>
          <a:bodyPr/>
          <a:lstStyle/>
          <a:p>
            <a:r>
              <a:rPr lang="en-US" dirty="0"/>
              <a:t>Enter a log line for </a:t>
            </a:r>
            <a:r>
              <a:rPr lang="en-US" i="1" dirty="0"/>
              <a:t>each</a:t>
            </a:r>
            <a:r>
              <a:rPr lang="en-US" dirty="0"/>
              <a:t> image submitted.</a:t>
            </a:r>
          </a:p>
          <a:p>
            <a:r>
              <a:rPr lang="en-US" dirty="0"/>
              <a:t>If the modality is MRI, select Not Applicable for Type of PET Performed.</a:t>
            </a:r>
          </a:p>
          <a:p>
            <a:r>
              <a:rPr lang="en-US" dirty="0"/>
              <a:t>Only enter details about contrast if modality is MRI.</a:t>
            </a:r>
          </a:p>
          <a:p>
            <a:endParaRPr lang="en-US" dirty="0"/>
          </a:p>
        </p:txBody>
      </p:sp>
      <p:pic>
        <p:nvPicPr>
          <p:cNvPr id="12" name="Audio 11">
            <a:hlinkClick r:id="" action="ppaction://media"/>
            <a:extLst>
              <a:ext uri="{FF2B5EF4-FFF2-40B4-BE49-F238E27FC236}">
                <a16:creationId xmlns:a16="http://schemas.microsoft.com/office/drawing/2014/main" id="{03EA53C7-3276-D37C-27E2-6325615955CC}"/>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4"/>
          <a:srcRect l="9500" t="9500" r="9500" b="9500"/>
          <a:stretch>
            <a:fillRect/>
          </a:stretch>
        </p:blipFill>
        <p:spPr>
          <a:xfrm>
            <a:off x="8439912" y="4576261"/>
            <a:ext cx="493776" cy="493776"/>
          </a:xfrm>
          <a:prstGeom prst="ellipse">
            <a:avLst/>
          </a:prstGeom>
        </p:spPr>
      </p:pic>
      <p:pic>
        <p:nvPicPr>
          <p:cNvPr id="5" name="Picture 4">
            <a:extLst>
              <a:ext uri="{FF2B5EF4-FFF2-40B4-BE49-F238E27FC236}">
                <a16:creationId xmlns:a16="http://schemas.microsoft.com/office/drawing/2014/main" id="{7572CCE3-D547-EB50-550E-3BA19F5A6103}"/>
              </a:ext>
            </a:extLst>
          </p:cNvPr>
          <p:cNvPicPr>
            <a:picLocks noChangeAspect="1"/>
          </p:cNvPicPr>
          <p:nvPr/>
        </p:nvPicPr>
        <p:blipFill>
          <a:blip r:embed="rId5"/>
          <a:stretch>
            <a:fillRect/>
          </a:stretch>
        </p:blipFill>
        <p:spPr>
          <a:xfrm>
            <a:off x="470062" y="2042038"/>
            <a:ext cx="8203873" cy="1888278"/>
          </a:xfrm>
          <a:prstGeom prst="rect">
            <a:avLst/>
          </a:prstGeom>
        </p:spPr>
      </p:pic>
      <p:pic>
        <p:nvPicPr>
          <p:cNvPr id="7" name="Picture 6">
            <a:extLst>
              <a:ext uri="{FF2B5EF4-FFF2-40B4-BE49-F238E27FC236}">
                <a16:creationId xmlns:a16="http://schemas.microsoft.com/office/drawing/2014/main" id="{60EF6EC9-D4A3-F263-7835-6B1D4EDA112D}"/>
              </a:ext>
            </a:extLst>
          </p:cNvPr>
          <p:cNvPicPr>
            <a:picLocks noChangeAspect="1"/>
          </p:cNvPicPr>
          <p:nvPr/>
        </p:nvPicPr>
        <p:blipFill>
          <a:blip r:embed="rId6"/>
          <a:stretch>
            <a:fillRect/>
          </a:stretch>
        </p:blipFill>
        <p:spPr>
          <a:xfrm>
            <a:off x="324619" y="3538478"/>
            <a:ext cx="2342381" cy="847843"/>
          </a:xfrm>
          <a:prstGeom prst="rect">
            <a:avLst/>
          </a:prstGeom>
          <a:ln>
            <a:solidFill>
              <a:srgbClr val="FF0000"/>
            </a:solidFill>
          </a:ln>
        </p:spPr>
      </p:pic>
    </p:spTree>
    <p:extLst>
      <p:ext uri="{BB962C8B-B14F-4D97-AF65-F5344CB8AC3E}">
        <p14:creationId xmlns:p14="http://schemas.microsoft.com/office/powerpoint/2010/main" val="3311902663"/>
      </p:ext>
    </p:extLst>
  </p:cSld>
  <p:clrMapOvr>
    <a:masterClrMapping/>
  </p:clrMapOvr>
  <mc:AlternateContent xmlns:mc="http://schemas.openxmlformats.org/markup-compatibility/2006" xmlns:p14="http://schemas.microsoft.com/office/powerpoint/2010/main">
    <mc:Choice Requires="p14">
      <p:transition spd="med" p14:dur="700" advTm="25259">
        <p:fade/>
      </p:transition>
    </mc:Choice>
    <mc:Fallback xmlns="">
      <p:transition spd="med" advTm="252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D0AB0-EDC6-2B7D-32FC-A4FD584EE2BD}"/>
              </a:ext>
            </a:extLst>
          </p:cNvPr>
          <p:cNvSpPr>
            <a:spLocks noGrp="1"/>
          </p:cNvSpPr>
          <p:nvPr>
            <p:ph type="body" sz="quarter" idx="13"/>
          </p:nvPr>
        </p:nvSpPr>
        <p:spPr>
          <a:xfrm>
            <a:off x="457200" y="307976"/>
            <a:ext cx="8107226" cy="391364"/>
          </a:xfrm>
        </p:spPr>
        <p:txBody>
          <a:bodyPr/>
          <a:lstStyle/>
          <a:p>
            <a:r>
              <a:rPr lang="en-US" dirty="0"/>
              <a:t>Folder Structure in Rave</a:t>
            </a:r>
          </a:p>
        </p:txBody>
      </p:sp>
      <p:sp>
        <p:nvSpPr>
          <p:cNvPr id="3" name="Text Placeholder 2">
            <a:extLst>
              <a:ext uri="{FF2B5EF4-FFF2-40B4-BE49-F238E27FC236}">
                <a16:creationId xmlns:a16="http://schemas.microsoft.com/office/drawing/2014/main" id="{E160AF4D-E7FB-0853-04C9-99DD1C962FCE}"/>
              </a:ext>
            </a:extLst>
          </p:cNvPr>
          <p:cNvSpPr>
            <a:spLocks noGrp="1"/>
          </p:cNvSpPr>
          <p:nvPr>
            <p:ph type="body" sz="quarter" idx="14"/>
          </p:nvPr>
        </p:nvSpPr>
        <p:spPr>
          <a:xfrm>
            <a:off x="457201" y="2273561"/>
            <a:ext cx="1664126" cy="298189"/>
          </a:xfrm>
        </p:spPr>
        <p:txBody>
          <a:bodyPr/>
          <a:lstStyle/>
          <a:p>
            <a:r>
              <a:rPr lang="en-US" dirty="0"/>
              <a:t>Enrollment Forms</a:t>
            </a:r>
          </a:p>
          <a:p>
            <a:endParaRPr lang="en-US" dirty="0"/>
          </a:p>
        </p:txBody>
      </p:sp>
      <p:sp>
        <p:nvSpPr>
          <p:cNvPr id="4" name="Text Placeholder 3">
            <a:extLst>
              <a:ext uri="{FF2B5EF4-FFF2-40B4-BE49-F238E27FC236}">
                <a16:creationId xmlns:a16="http://schemas.microsoft.com/office/drawing/2014/main" id="{6EB42B60-8E94-E7F4-9B6E-330B78442640}"/>
              </a:ext>
            </a:extLst>
          </p:cNvPr>
          <p:cNvSpPr>
            <a:spLocks noGrp="1"/>
          </p:cNvSpPr>
          <p:nvPr>
            <p:ph type="body" sz="quarter" idx="15"/>
          </p:nvPr>
        </p:nvSpPr>
        <p:spPr>
          <a:xfrm>
            <a:off x="2609071" y="2273561"/>
            <a:ext cx="1664127" cy="298189"/>
          </a:xfrm>
        </p:spPr>
        <p:txBody>
          <a:bodyPr/>
          <a:lstStyle/>
          <a:p>
            <a:r>
              <a:rPr lang="en-US" dirty="0"/>
              <a:t>Baseline</a:t>
            </a:r>
          </a:p>
        </p:txBody>
      </p:sp>
      <p:sp>
        <p:nvSpPr>
          <p:cNvPr id="5" name="Text Placeholder 4">
            <a:extLst>
              <a:ext uri="{FF2B5EF4-FFF2-40B4-BE49-F238E27FC236}">
                <a16:creationId xmlns:a16="http://schemas.microsoft.com/office/drawing/2014/main" id="{F806CE5C-F767-C896-0AF9-B178EA2D75D0}"/>
              </a:ext>
            </a:extLst>
          </p:cNvPr>
          <p:cNvSpPr>
            <a:spLocks noGrp="1"/>
          </p:cNvSpPr>
          <p:nvPr>
            <p:ph type="body" sz="quarter" idx="16"/>
          </p:nvPr>
        </p:nvSpPr>
        <p:spPr>
          <a:xfrm>
            <a:off x="4760942" y="2273561"/>
            <a:ext cx="1664127" cy="298189"/>
          </a:xfrm>
        </p:spPr>
        <p:txBody>
          <a:bodyPr/>
          <a:lstStyle/>
          <a:p>
            <a:r>
              <a:rPr lang="en-US" dirty="0"/>
              <a:t>Follow-up</a:t>
            </a:r>
          </a:p>
        </p:txBody>
      </p:sp>
      <p:sp>
        <p:nvSpPr>
          <p:cNvPr id="6" name="Text Placeholder 5">
            <a:extLst>
              <a:ext uri="{FF2B5EF4-FFF2-40B4-BE49-F238E27FC236}">
                <a16:creationId xmlns:a16="http://schemas.microsoft.com/office/drawing/2014/main" id="{C5431B6E-4953-3125-B9FC-6C4E0F8A46CB}"/>
              </a:ext>
            </a:extLst>
          </p:cNvPr>
          <p:cNvSpPr>
            <a:spLocks noGrp="1"/>
          </p:cNvSpPr>
          <p:nvPr>
            <p:ph type="body" sz="quarter" idx="17"/>
          </p:nvPr>
        </p:nvSpPr>
        <p:spPr>
          <a:xfrm>
            <a:off x="6912813" y="2273561"/>
            <a:ext cx="1664127" cy="298189"/>
          </a:xfrm>
        </p:spPr>
        <p:txBody>
          <a:bodyPr/>
          <a:lstStyle/>
          <a:p>
            <a:r>
              <a:rPr lang="en-US" dirty="0"/>
              <a:t>Patient Level</a:t>
            </a:r>
          </a:p>
        </p:txBody>
      </p:sp>
      <p:pic>
        <p:nvPicPr>
          <p:cNvPr id="14" name="Picture 13" descr="Graphical user interface, text, chat or text message&#10;&#10;Description automatically generated">
            <a:extLst>
              <a:ext uri="{FF2B5EF4-FFF2-40B4-BE49-F238E27FC236}">
                <a16:creationId xmlns:a16="http://schemas.microsoft.com/office/drawing/2014/main" id="{37F04C5B-2866-A4B3-EDCB-37B2AB1C9BC2}"/>
              </a:ext>
            </a:extLst>
          </p:cNvPr>
          <p:cNvPicPr>
            <a:picLocks noChangeAspect="1"/>
          </p:cNvPicPr>
          <p:nvPr/>
        </p:nvPicPr>
        <p:blipFill>
          <a:blip r:embed="rId4"/>
          <a:stretch>
            <a:fillRect/>
          </a:stretch>
        </p:blipFill>
        <p:spPr>
          <a:xfrm>
            <a:off x="4742578" y="2515000"/>
            <a:ext cx="1194902" cy="2030049"/>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1BB0934A-B637-9BEB-3FB1-5DB41BD63327}"/>
                  </a:ext>
                </a:extLst>
              </p14:cNvPr>
              <p14:cNvContentPartPr/>
              <p14:nvPr/>
            </p14:nvContentPartPr>
            <p14:xfrm>
              <a:off x="4936024" y="2884191"/>
              <a:ext cx="799920" cy="37440"/>
            </p14:xfrm>
          </p:contentPart>
        </mc:Choice>
        <mc:Fallback xmlns="">
          <p:pic>
            <p:nvPicPr>
              <p:cNvPr id="18" name="Ink 17">
                <a:extLst>
                  <a:ext uri="{FF2B5EF4-FFF2-40B4-BE49-F238E27FC236}">
                    <a16:creationId xmlns:a16="http://schemas.microsoft.com/office/drawing/2014/main" id="{1BB0934A-B637-9BEB-3FB1-5DB41BD63327}"/>
                  </a:ext>
                </a:extLst>
              </p:cNvPr>
              <p:cNvPicPr/>
              <p:nvPr/>
            </p:nvPicPr>
            <p:blipFill>
              <a:blip r:embed="rId6"/>
              <a:stretch>
                <a:fillRect/>
              </a:stretch>
            </p:blipFill>
            <p:spPr>
              <a:xfrm>
                <a:off x="4882024" y="2776191"/>
                <a:ext cx="90756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9F4E5D5F-A959-D7EB-F38E-13FEF0F1196A}"/>
                  </a:ext>
                </a:extLst>
              </p14:cNvPr>
              <p14:cNvContentPartPr/>
              <p14:nvPr/>
            </p14:nvContentPartPr>
            <p14:xfrm>
              <a:off x="4936024" y="3017031"/>
              <a:ext cx="839880" cy="8640"/>
            </p14:xfrm>
          </p:contentPart>
        </mc:Choice>
        <mc:Fallback xmlns="">
          <p:pic>
            <p:nvPicPr>
              <p:cNvPr id="19" name="Ink 18">
                <a:extLst>
                  <a:ext uri="{FF2B5EF4-FFF2-40B4-BE49-F238E27FC236}">
                    <a16:creationId xmlns:a16="http://schemas.microsoft.com/office/drawing/2014/main" id="{9F4E5D5F-A959-D7EB-F38E-13FEF0F1196A}"/>
                  </a:ext>
                </a:extLst>
              </p:cNvPr>
              <p:cNvPicPr/>
              <p:nvPr/>
            </p:nvPicPr>
            <p:blipFill>
              <a:blip r:embed="rId8"/>
              <a:stretch>
                <a:fillRect/>
              </a:stretch>
            </p:blipFill>
            <p:spPr>
              <a:xfrm>
                <a:off x="4882047" y="2909031"/>
                <a:ext cx="947474"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BB76FA51-C213-AB88-FFF4-85AC51376902}"/>
                  </a:ext>
                </a:extLst>
              </p14:cNvPr>
              <p14:cNvContentPartPr/>
              <p14:nvPr/>
            </p14:nvContentPartPr>
            <p14:xfrm>
              <a:off x="4921264" y="3323031"/>
              <a:ext cx="839520" cy="360"/>
            </p14:xfrm>
          </p:contentPart>
        </mc:Choice>
        <mc:Fallback xmlns="">
          <p:pic>
            <p:nvPicPr>
              <p:cNvPr id="21" name="Ink 20">
                <a:extLst>
                  <a:ext uri="{FF2B5EF4-FFF2-40B4-BE49-F238E27FC236}">
                    <a16:creationId xmlns:a16="http://schemas.microsoft.com/office/drawing/2014/main" id="{BB76FA51-C213-AB88-FFF4-85AC51376902}"/>
                  </a:ext>
                </a:extLst>
              </p:cNvPr>
              <p:cNvPicPr/>
              <p:nvPr/>
            </p:nvPicPr>
            <p:blipFill>
              <a:blip r:embed="rId10"/>
              <a:stretch>
                <a:fillRect/>
              </a:stretch>
            </p:blipFill>
            <p:spPr>
              <a:xfrm>
                <a:off x="4867241" y="3215031"/>
                <a:ext cx="947206"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97FD1A76-3B6A-2645-B720-86264149187E}"/>
                  </a:ext>
                </a:extLst>
              </p14:cNvPr>
              <p14:cNvContentPartPr/>
              <p14:nvPr/>
            </p14:nvContentPartPr>
            <p14:xfrm>
              <a:off x="4913704" y="3513111"/>
              <a:ext cx="787680" cy="3240"/>
            </p14:xfrm>
          </p:contentPart>
        </mc:Choice>
        <mc:Fallback xmlns="">
          <p:pic>
            <p:nvPicPr>
              <p:cNvPr id="22" name="Ink 21">
                <a:extLst>
                  <a:ext uri="{FF2B5EF4-FFF2-40B4-BE49-F238E27FC236}">
                    <a16:creationId xmlns:a16="http://schemas.microsoft.com/office/drawing/2014/main" id="{97FD1A76-3B6A-2645-B720-86264149187E}"/>
                  </a:ext>
                </a:extLst>
              </p:cNvPr>
              <p:cNvPicPr/>
              <p:nvPr/>
            </p:nvPicPr>
            <p:blipFill>
              <a:blip r:embed="rId12"/>
              <a:stretch>
                <a:fillRect/>
              </a:stretch>
            </p:blipFill>
            <p:spPr>
              <a:xfrm>
                <a:off x="4859704" y="3405111"/>
                <a:ext cx="89532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607D1C02-66CD-953F-4609-8A7156274C90}"/>
                  </a:ext>
                </a:extLst>
              </p14:cNvPr>
              <p14:cNvContentPartPr/>
              <p14:nvPr/>
            </p14:nvContentPartPr>
            <p14:xfrm>
              <a:off x="4913704" y="3649911"/>
              <a:ext cx="774000" cy="45000"/>
            </p14:xfrm>
          </p:contentPart>
        </mc:Choice>
        <mc:Fallback xmlns="">
          <p:pic>
            <p:nvPicPr>
              <p:cNvPr id="23" name="Ink 22">
                <a:extLst>
                  <a:ext uri="{FF2B5EF4-FFF2-40B4-BE49-F238E27FC236}">
                    <a16:creationId xmlns:a16="http://schemas.microsoft.com/office/drawing/2014/main" id="{607D1C02-66CD-953F-4609-8A7156274C90}"/>
                  </a:ext>
                </a:extLst>
              </p:cNvPr>
              <p:cNvPicPr/>
              <p:nvPr/>
            </p:nvPicPr>
            <p:blipFill>
              <a:blip r:embed="rId14"/>
              <a:stretch>
                <a:fillRect/>
              </a:stretch>
            </p:blipFill>
            <p:spPr>
              <a:xfrm>
                <a:off x="4859679" y="3542768"/>
                <a:ext cx="881690" cy="25892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ED3F50C5-53AE-135A-8653-DDF584DFFBF1}"/>
                  </a:ext>
                </a:extLst>
              </p14:cNvPr>
              <p14:cNvContentPartPr/>
              <p14:nvPr/>
            </p14:nvContentPartPr>
            <p14:xfrm>
              <a:off x="4958344" y="3820911"/>
              <a:ext cx="662040" cy="8280"/>
            </p14:xfrm>
          </p:contentPart>
        </mc:Choice>
        <mc:Fallback xmlns="">
          <p:pic>
            <p:nvPicPr>
              <p:cNvPr id="24" name="Ink 23">
                <a:extLst>
                  <a:ext uri="{FF2B5EF4-FFF2-40B4-BE49-F238E27FC236}">
                    <a16:creationId xmlns:a16="http://schemas.microsoft.com/office/drawing/2014/main" id="{ED3F50C5-53AE-135A-8653-DDF584DFFBF1}"/>
                  </a:ext>
                </a:extLst>
              </p:cNvPr>
              <p:cNvPicPr/>
              <p:nvPr/>
            </p:nvPicPr>
            <p:blipFill>
              <a:blip r:embed="rId16"/>
              <a:stretch>
                <a:fillRect/>
              </a:stretch>
            </p:blipFill>
            <p:spPr>
              <a:xfrm>
                <a:off x="4904344" y="3712911"/>
                <a:ext cx="7696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2AA464FC-E5DC-20FD-0057-B4A08C7AC0C6}"/>
                  </a:ext>
                </a:extLst>
              </p14:cNvPr>
              <p14:cNvContentPartPr/>
              <p14:nvPr/>
            </p14:nvContentPartPr>
            <p14:xfrm>
              <a:off x="4942725" y="3147310"/>
              <a:ext cx="860400" cy="18720"/>
            </p14:xfrm>
          </p:contentPart>
        </mc:Choice>
        <mc:Fallback xmlns="">
          <p:pic>
            <p:nvPicPr>
              <p:cNvPr id="29" name="Ink 28">
                <a:extLst>
                  <a:ext uri="{FF2B5EF4-FFF2-40B4-BE49-F238E27FC236}">
                    <a16:creationId xmlns:a16="http://schemas.microsoft.com/office/drawing/2014/main" id="{2AA464FC-E5DC-20FD-0057-B4A08C7AC0C6}"/>
                  </a:ext>
                </a:extLst>
              </p:cNvPr>
              <p:cNvPicPr/>
              <p:nvPr/>
            </p:nvPicPr>
            <p:blipFill>
              <a:blip r:embed="rId18"/>
              <a:stretch>
                <a:fillRect/>
              </a:stretch>
            </p:blipFill>
            <p:spPr>
              <a:xfrm>
                <a:off x="4888725" y="3039310"/>
                <a:ext cx="968040" cy="234360"/>
              </a:xfrm>
              <a:prstGeom prst="rect">
                <a:avLst/>
              </a:prstGeom>
            </p:spPr>
          </p:pic>
        </mc:Fallback>
      </mc:AlternateContent>
      <p:pic>
        <p:nvPicPr>
          <p:cNvPr id="42" name="Audio 41">
            <a:hlinkClick r:id="" action="ppaction://media"/>
            <a:extLst>
              <a:ext uri="{FF2B5EF4-FFF2-40B4-BE49-F238E27FC236}">
                <a16:creationId xmlns:a16="http://schemas.microsoft.com/office/drawing/2014/main" id="{62C6AE46-419D-4194-2D15-5F1D9846DEC6}"/>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76563" t="-76563" r="-76563" b="-76563"/>
          <a:stretch>
            <a:fillRect/>
          </a:stretch>
        </p:blipFill>
        <p:spPr>
          <a:xfrm>
            <a:off x="7988545" y="4063999"/>
            <a:ext cx="1543050" cy="1543050"/>
          </a:xfrm>
          <a:prstGeom prst="ellipse">
            <a:avLst/>
          </a:prstGeom>
        </p:spPr>
      </p:pic>
    </p:spTree>
    <p:extLst>
      <p:ext uri="{BB962C8B-B14F-4D97-AF65-F5344CB8AC3E}">
        <p14:creationId xmlns:p14="http://schemas.microsoft.com/office/powerpoint/2010/main" val="2051800996"/>
      </p:ext>
    </p:extLst>
  </p:cSld>
  <p:clrMapOvr>
    <a:masterClrMapping/>
  </p:clrMapOvr>
  <mc:AlternateContent xmlns:mc="http://schemas.openxmlformats.org/markup-compatibility/2006" xmlns:p14="http://schemas.microsoft.com/office/powerpoint/2010/main">
    <mc:Choice Requires="p14">
      <p:transition spd="med" p14:dur="700" advTm="13181">
        <p:fade/>
      </p:transition>
    </mc:Choice>
    <mc:Fallback xmlns="">
      <p:transition spd="med" advTm="13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DA780-E4D8-D1E1-20B9-5496C137687E}"/>
              </a:ext>
            </a:extLst>
          </p:cNvPr>
          <p:cNvSpPr>
            <a:spLocks noGrp="1"/>
          </p:cNvSpPr>
          <p:nvPr>
            <p:ph type="body" sz="quarter" idx="13"/>
          </p:nvPr>
        </p:nvSpPr>
        <p:spPr/>
        <p:txBody>
          <a:bodyPr/>
          <a:lstStyle/>
          <a:p>
            <a:r>
              <a:rPr lang="en-US" dirty="0"/>
              <a:t>Follow-up folders</a:t>
            </a:r>
          </a:p>
        </p:txBody>
      </p:sp>
      <p:pic>
        <p:nvPicPr>
          <p:cNvPr id="3" name="Picture 2" descr="Graphical user interface, text, chat or text message&#10;&#10;Description automatically generated">
            <a:extLst>
              <a:ext uri="{FF2B5EF4-FFF2-40B4-BE49-F238E27FC236}">
                <a16:creationId xmlns:a16="http://schemas.microsoft.com/office/drawing/2014/main" id="{A619607A-1EFD-6695-F4CD-F0E7330E4286}"/>
              </a:ext>
            </a:extLst>
          </p:cNvPr>
          <p:cNvPicPr>
            <a:picLocks noChangeAspect="1"/>
          </p:cNvPicPr>
          <p:nvPr/>
        </p:nvPicPr>
        <p:blipFill>
          <a:blip r:embed="rId4"/>
          <a:stretch>
            <a:fillRect/>
          </a:stretch>
        </p:blipFill>
        <p:spPr>
          <a:xfrm>
            <a:off x="1008239" y="1709853"/>
            <a:ext cx="1194902" cy="2030049"/>
          </a:xfrm>
          <a:prstGeom prst="rect">
            <a:avLst/>
          </a:prstGeom>
          <a:ln>
            <a:solidFill>
              <a:schemeClr val="accent1"/>
            </a:solidFill>
          </a:ln>
        </p:spPr>
      </p:pic>
      <p:cxnSp>
        <p:nvCxnSpPr>
          <p:cNvPr id="12" name="Connector: Elbow 11">
            <a:extLst>
              <a:ext uri="{FF2B5EF4-FFF2-40B4-BE49-F238E27FC236}">
                <a16:creationId xmlns:a16="http://schemas.microsoft.com/office/drawing/2014/main" id="{3AF54619-FC5C-6E69-1807-CB181EA01CB8}"/>
              </a:ext>
            </a:extLst>
          </p:cNvPr>
          <p:cNvCxnSpPr>
            <a:cxnSpLocks/>
            <a:endCxn id="7" idx="1"/>
          </p:cNvCxnSpPr>
          <p:nvPr/>
        </p:nvCxnSpPr>
        <p:spPr>
          <a:xfrm flipV="1">
            <a:off x="2024185" y="2199790"/>
            <a:ext cx="1257072" cy="731730"/>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27144803-37D9-F3D0-F9FF-50B54F99C694}"/>
                  </a:ext>
                </a:extLst>
              </p14:cNvPr>
              <p14:cNvContentPartPr/>
              <p14:nvPr/>
            </p14:nvContentPartPr>
            <p14:xfrm>
              <a:off x="3614325" y="2199790"/>
              <a:ext cx="1762200" cy="78840"/>
            </p14:xfrm>
          </p:contentPart>
        </mc:Choice>
        <mc:Fallback xmlns="">
          <p:pic>
            <p:nvPicPr>
              <p:cNvPr id="16" name="Ink 15">
                <a:extLst>
                  <a:ext uri="{FF2B5EF4-FFF2-40B4-BE49-F238E27FC236}">
                    <a16:creationId xmlns:a16="http://schemas.microsoft.com/office/drawing/2014/main" id="{27144803-37D9-F3D0-F9FF-50B54F99C694}"/>
                  </a:ext>
                </a:extLst>
              </p:cNvPr>
              <p:cNvPicPr/>
              <p:nvPr/>
            </p:nvPicPr>
            <p:blipFill>
              <a:blip r:embed="rId6"/>
              <a:stretch>
                <a:fillRect/>
              </a:stretch>
            </p:blipFill>
            <p:spPr>
              <a:xfrm>
                <a:off x="3560336" y="2091790"/>
                <a:ext cx="1869818"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47CBFCF-D9DA-5F18-FA4E-4D7C40B0ED28}"/>
                  </a:ext>
                </a:extLst>
              </p14:cNvPr>
              <p14:cNvContentPartPr/>
              <p14:nvPr/>
            </p14:nvContentPartPr>
            <p14:xfrm>
              <a:off x="1699125" y="1733590"/>
              <a:ext cx="360" cy="360"/>
            </p14:xfrm>
          </p:contentPart>
        </mc:Choice>
        <mc:Fallback xmlns="">
          <p:pic>
            <p:nvPicPr>
              <p:cNvPr id="5" name="Ink 4">
                <a:extLst>
                  <a:ext uri="{FF2B5EF4-FFF2-40B4-BE49-F238E27FC236}">
                    <a16:creationId xmlns:a16="http://schemas.microsoft.com/office/drawing/2014/main" id="{E47CBFCF-D9DA-5F18-FA4E-4D7C40B0ED28}"/>
                  </a:ext>
                </a:extLst>
              </p:cNvPr>
              <p:cNvPicPr/>
              <p:nvPr/>
            </p:nvPicPr>
            <p:blipFill>
              <a:blip r:embed="rId8"/>
              <a:stretch>
                <a:fillRect/>
              </a:stretch>
            </p:blipFill>
            <p:spPr>
              <a:xfrm>
                <a:off x="1645125" y="162595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CAC4FBEE-5EEE-CBC1-0970-FEDD4A2BE0C3}"/>
                  </a:ext>
                </a:extLst>
              </p14:cNvPr>
              <p14:cNvContentPartPr/>
              <p14:nvPr/>
            </p14:nvContentPartPr>
            <p14:xfrm>
              <a:off x="1750965" y="2259910"/>
              <a:ext cx="360" cy="360"/>
            </p14:xfrm>
          </p:contentPart>
        </mc:Choice>
        <mc:Fallback xmlns="">
          <p:pic>
            <p:nvPicPr>
              <p:cNvPr id="6" name="Ink 5">
                <a:extLst>
                  <a:ext uri="{FF2B5EF4-FFF2-40B4-BE49-F238E27FC236}">
                    <a16:creationId xmlns:a16="http://schemas.microsoft.com/office/drawing/2014/main" id="{CAC4FBEE-5EEE-CBC1-0970-FEDD4A2BE0C3}"/>
                  </a:ext>
                </a:extLst>
              </p:cNvPr>
              <p:cNvPicPr/>
              <p:nvPr/>
            </p:nvPicPr>
            <p:blipFill>
              <a:blip r:embed="rId8"/>
              <a:stretch>
                <a:fillRect/>
              </a:stretch>
            </p:blipFill>
            <p:spPr>
              <a:xfrm>
                <a:off x="1696965" y="215227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772AD8F6-34F0-4984-145C-80C1F7ECFA60}"/>
                  </a:ext>
                </a:extLst>
              </p14:cNvPr>
              <p14:cNvContentPartPr/>
              <p14:nvPr/>
            </p14:nvContentPartPr>
            <p14:xfrm>
              <a:off x="1190085" y="2070190"/>
              <a:ext cx="783360" cy="8640"/>
            </p14:xfrm>
          </p:contentPart>
        </mc:Choice>
        <mc:Fallback xmlns="">
          <p:pic>
            <p:nvPicPr>
              <p:cNvPr id="11" name="Ink 10">
                <a:extLst>
                  <a:ext uri="{FF2B5EF4-FFF2-40B4-BE49-F238E27FC236}">
                    <a16:creationId xmlns:a16="http://schemas.microsoft.com/office/drawing/2014/main" id="{772AD8F6-34F0-4984-145C-80C1F7ECFA60}"/>
                  </a:ext>
                </a:extLst>
              </p:cNvPr>
              <p:cNvPicPr/>
              <p:nvPr/>
            </p:nvPicPr>
            <p:blipFill>
              <a:blip r:embed="rId11"/>
              <a:stretch>
                <a:fillRect/>
              </a:stretch>
            </p:blipFill>
            <p:spPr>
              <a:xfrm>
                <a:off x="1136445" y="1962550"/>
                <a:ext cx="8910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01AC0E2C-7979-6680-314C-3AEE853ACA32}"/>
                  </a:ext>
                </a:extLst>
              </p14:cNvPr>
              <p14:cNvContentPartPr/>
              <p14:nvPr/>
            </p14:nvContentPartPr>
            <p14:xfrm>
              <a:off x="1172805" y="2217070"/>
              <a:ext cx="844920" cy="16200"/>
            </p14:xfrm>
          </p:contentPart>
        </mc:Choice>
        <mc:Fallback xmlns="">
          <p:pic>
            <p:nvPicPr>
              <p:cNvPr id="13" name="Ink 12">
                <a:extLst>
                  <a:ext uri="{FF2B5EF4-FFF2-40B4-BE49-F238E27FC236}">
                    <a16:creationId xmlns:a16="http://schemas.microsoft.com/office/drawing/2014/main" id="{01AC0E2C-7979-6680-314C-3AEE853ACA32}"/>
                  </a:ext>
                </a:extLst>
              </p:cNvPr>
              <p:cNvPicPr/>
              <p:nvPr/>
            </p:nvPicPr>
            <p:blipFill>
              <a:blip r:embed="rId13"/>
              <a:stretch>
                <a:fillRect/>
              </a:stretch>
            </p:blipFill>
            <p:spPr>
              <a:xfrm>
                <a:off x="1119165" y="2109070"/>
                <a:ext cx="9525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77659586-5008-B49D-2241-149DEB241878}"/>
                  </a:ext>
                </a:extLst>
              </p14:cNvPr>
              <p14:cNvContentPartPr/>
              <p14:nvPr/>
            </p14:nvContentPartPr>
            <p14:xfrm>
              <a:off x="1172805" y="2401030"/>
              <a:ext cx="882720" cy="14760"/>
            </p14:xfrm>
          </p:contentPart>
        </mc:Choice>
        <mc:Fallback xmlns="">
          <p:pic>
            <p:nvPicPr>
              <p:cNvPr id="14" name="Ink 13">
                <a:extLst>
                  <a:ext uri="{FF2B5EF4-FFF2-40B4-BE49-F238E27FC236}">
                    <a16:creationId xmlns:a16="http://schemas.microsoft.com/office/drawing/2014/main" id="{77659586-5008-B49D-2241-149DEB241878}"/>
                  </a:ext>
                </a:extLst>
              </p:cNvPr>
              <p:cNvPicPr/>
              <p:nvPr/>
            </p:nvPicPr>
            <p:blipFill>
              <a:blip r:embed="rId15"/>
              <a:stretch>
                <a:fillRect/>
              </a:stretch>
            </p:blipFill>
            <p:spPr>
              <a:xfrm>
                <a:off x="1119165" y="2293030"/>
                <a:ext cx="9903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79698F72-BBF2-D462-D685-E8CAD044310D}"/>
                  </a:ext>
                </a:extLst>
              </p14:cNvPr>
              <p14:cNvContentPartPr/>
              <p14:nvPr/>
            </p14:nvContentPartPr>
            <p14:xfrm>
              <a:off x="1155885" y="2518750"/>
              <a:ext cx="829800" cy="26280"/>
            </p14:xfrm>
          </p:contentPart>
        </mc:Choice>
        <mc:Fallback xmlns="">
          <p:pic>
            <p:nvPicPr>
              <p:cNvPr id="17" name="Ink 16">
                <a:extLst>
                  <a:ext uri="{FF2B5EF4-FFF2-40B4-BE49-F238E27FC236}">
                    <a16:creationId xmlns:a16="http://schemas.microsoft.com/office/drawing/2014/main" id="{79698F72-BBF2-D462-D685-E8CAD044310D}"/>
                  </a:ext>
                </a:extLst>
              </p:cNvPr>
              <p:cNvPicPr/>
              <p:nvPr/>
            </p:nvPicPr>
            <p:blipFill>
              <a:blip r:embed="rId17"/>
              <a:stretch>
                <a:fillRect/>
              </a:stretch>
            </p:blipFill>
            <p:spPr>
              <a:xfrm>
                <a:off x="1102245" y="2411110"/>
                <a:ext cx="93744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5D71E423-18AF-E38F-ECC5-FED409ED95C3}"/>
                  </a:ext>
                </a:extLst>
              </p14:cNvPr>
              <p14:cNvContentPartPr/>
              <p14:nvPr/>
            </p14:nvContentPartPr>
            <p14:xfrm>
              <a:off x="1302405" y="2630350"/>
              <a:ext cx="738720" cy="52560"/>
            </p14:xfrm>
          </p:contentPart>
        </mc:Choice>
        <mc:Fallback xmlns="">
          <p:pic>
            <p:nvPicPr>
              <p:cNvPr id="18" name="Ink 17">
                <a:extLst>
                  <a:ext uri="{FF2B5EF4-FFF2-40B4-BE49-F238E27FC236}">
                    <a16:creationId xmlns:a16="http://schemas.microsoft.com/office/drawing/2014/main" id="{5D71E423-18AF-E38F-ECC5-FED409ED95C3}"/>
                  </a:ext>
                </a:extLst>
              </p:cNvPr>
              <p:cNvPicPr/>
              <p:nvPr/>
            </p:nvPicPr>
            <p:blipFill>
              <a:blip r:embed="rId19"/>
              <a:stretch>
                <a:fillRect/>
              </a:stretch>
            </p:blipFill>
            <p:spPr>
              <a:xfrm>
                <a:off x="1248405" y="2522350"/>
                <a:ext cx="84636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18930EDF-FE92-CC44-5070-AA92061368CA}"/>
                  </a:ext>
                </a:extLst>
              </p14:cNvPr>
              <p14:cNvContentPartPr/>
              <p14:nvPr/>
            </p14:nvContentPartPr>
            <p14:xfrm>
              <a:off x="1138605" y="2708470"/>
              <a:ext cx="374400" cy="360"/>
            </p14:xfrm>
          </p:contentPart>
        </mc:Choice>
        <mc:Fallback xmlns="">
          <p:pic>
            <p:nvPicPr>
              <p:cNvPr id="19" name="Ink 18">
                <a:extLst>
                  <a:ext uri="{FF2B5EF4-FFF2-40B4-BE49-F238E27FC236}">
                    <a16:creationId xmlns:a16="http://schemas.microsoft.com/office/drawing/2014/main" id="{18930EDF-FE92-CC44-5070-AA92061368CA}"/>
                  </a:ext>
                </a:extLst>
              </p:cNvPr>
              <p:cNvPicPr/>
              <p:nvPr/>
            </p:nvPicPr>
            <p:blipFill>
              <a:blip r:embed="rId21"/>
              <a:stretch>
                <a:fillRect/>
              </a:stretch>
            </p:blipFill>
            <p:spPr>
              <a:xfrm>
                <a:off x="1084965" y="2600830"/>
                <a:ext cx="482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E4ECA648-BA32-5358-E3DB-E27114927945}"/>
                  </a:ext>
                </a:extLst>
              </p14:cNvPr>
              <p14:cNvContentPartPr/>
              <p14:nvPr/>
            </p14:nvContentPartPr>
            <p14:xfrm>
              <a:off x="1181805" y="2803510"/>
              <a:ext cx="733320" cy="360"/>
            </p14:xfrm>
          </p:contentPart>
        </mc:Choice>
        <mc:Fallback xmlns="">
          <p:pic>
            <p:nvPicPr>
              <p:cNvPr id="20" name="Ink 19">
                <a:extLst>
                  <a:ext uri="{FF2B5EF4-FFF2-40B4-BE49-F238E27FC236}">
                    <a16:creationId xmlns:a16="http://schemas.microsoft.com/office/drawing/2014/main" id="{E4ECA648-BA32-5358-E3DB-E27114927945}"/>
                  </a:ext>
                </a:extLst>
              </p:cNvPr>
              <p:cNvPicPr/>
              <p:nvPr/>
            </p:nvPicPr>
            <p:blipFill>
              <a:blip r:embed="rId23"/>
              <a:stretch>
                <a:fillRect/>
              </a:stretch>
            </p:blipFill>
            <p:spPr>
              <a:xfrm>
                <a:off x="1127805" y="2695510"/>
                <a:ext cx="8409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012C98F7-6F8B-C3DA-4F94-DA368BA2E2F0}"/>
                  </a:ext>
                </a:extLst>
              </p14:cNvPr>
              <p14:cNvContentPartPr/>
              <p14:nvPr/>
            </p14:nvContentPartPr>
            <p14:xfrm>
              <a:off x="1190085" y="2967310"/>
              <a:ext cx="676800" cy="360"/>
            </p14:xfrm>
          </p:contentPart>
        </mc:Choice>
        <mc:Fallback xmlns="">
          <p:pic>
            <p:nvPicPr>
              <p:cNvPr id="21" name="Ink 20">
                <a:extLst>
                  <a:ext uri="{FF2B5EF4-FFF2-40B4-BE49-F238E27FC236}">
                    <a16:creationId xmlns:a16="http://schemas.microsoft.com/office/drawing/2014/main" id="{012C98F7-6F8B-C3DA-4F94-DA368BA2E2F0}"/>
                  </a:ext>
                </a:extLst>
              </p:cNvPr>
              <p:cNvPicPr/>
              <p:nvPr/>
            </p:nvPicPr>
            <p:blipFill>
              <a:blip r:embed="rId25"/>
              <a:stretch>
                <a:fillRect/>
              </a:stretch>
            </p:blipFill>
            <p:spPr>
              <a:xfrm>
                <a:off x="1136445" y="2859670"/>
                <a:ext cx="784440" cy="216000"/>
              </a:xfrm>
              <a:prstGeom prst="rect">
                <a:avLst/>
              </a:prstGeom>
            </p:spPr>
          </p:pic>
        </mc:Fallback>
      </mc:AlternateContent>
      <p:pic>
        <p:nvPicPr>
          <p:cNvPr id="7" name="Picture 6">
            <a:extLst>
              <a:ext uri="{FF2B5EF4-FFF2-40B4-BE49-F238E27FC236}">
                <a16:creationId xmlns:a16="http://schemas.microsoft.com/office/drawing/2014/main" id="{2C8E53D8-E2BC-0BA0-4407-1B5E773860F4}"/>
              </a:ext>
            </a:extLst>
          </p:cNvPr>
          <p:cNvPicPr>
            <a:picLocks noChangeAspect="1"/>
          </p:cNvPicPr>
          <p:nvPr/>
        </p:nvPicPr>
        <p:blipFill>
          <a:blip r:embed="rId26"/>
          <a:stretch>
            <a:fillRect/>
          </a:stretch>
        </p:blipFill>
        <p:spPr>
          <a:xfrm>
            <a:off x="3281257" y="1752052"/>
            <a:ext cx="1762371" cy="895475"/>
          </a:xfrm>
          <a:prstGeom prst="rect">
            <a:avLst/>
          </a:prstGeom>
        </p:spPr>
      </p:pic>
      <p:sp>
        <p:nvSpPr>
          <p:cNvPr id="9" name="TextBox 8">
            <a:extLst>
              <a:ext uri="{FF2B5EF4-FFF2-40B4-BE49-F238E27FC236}">
                <a16:creationId xmlns:a16="http://schemas.microsoft.com/office/drawing/2014/main" id="{37368BE0-CCC4-065A-E94E-BB7D9EFCDEC3}"/>
              </a:ext>
            </a:extLst>
          </p:cNvPr>
          <p:cNvSpPr txBox="1"/>
          <p:nvPr/>
        </p:nvSpPr>
        <p:spPr>
          <a:xfrm>
            <a:off x="5515276" y="1068404"/>
            <a:ext cx="3185972" cy="3693319"/>
          </a:xfrm>
          <a:prstGeom prst="rect">
            <a:avLst/>
          </a:prstGeom>
          <a:noFill/>
        </p:spPr>
        <p:txBody>
          <a:bodyPr wrap="square" rtlCol="0">
            <a:spAutoFit/>
          </a:bodyPr>
          <a:lstStyle/>
          <a:p>
            <a:r>
              <a:rPr lang="en-US" dirty="0">
                <a:solidFill>
                  <a:schemeClr val="accent1"/>
                </a:solidFill>
              </a:rPr>
              <a:t>Complete the </a:t>
            </a:r>
            <a:r>
              <a:rPr lang="en-US" u="sng" dirty="0">
                <a:solidFill>
                  <a:schemeClr val="accent1"/>
                </a:solidFill>
              </a:rPr>
              <a:t>Follow-up Reporting Period and Patient Status</a:t>
            </a:r>
            <a:r>
              <a:rPr lang="en-US" dirty="0">
                <a:solidFill>
                  <a:schemeClr val="accent1"/>
                </a:solidFill>
              </a:rPr>
              <a:t> form to roll-out the remaining follow-up forms.</a:t>
            </a:r>
          </a:p>
          <a:p>
            <a:endParaRPr lang="en-US" b="1" dirty="0">
              <a:solidFill>
                <a:schemeClr val="accent1"/>
              </a:solidFill>
            </a:endParaRPr>
          </a:p>
          <a:p>
            <a:endParaRPr lang="en-US" b="1" dirty="0">
              <a:solidFill>
                <a:schemeClr val="accent1"/>
              </a:solidFill>
            </a:endParaRPr>
          </a:p>
          <a:p>
            <a:r>
              <a:rPr lang="en-US" b="1" i="1" dirty="0">
                <a:solidFill>
                  <a:schemeClr val="accent1"/>
                </a:solidFill>
              </a:rPr>
              <a:t>NOTE:</a:t>
            </a:r>
            <a:endParaRPr lang="en-US" i="1" dirty="0">
              <a:solidFill>
                <a:schemeClr val="accent1"/>
              </a:solidFill>
            </a:endParaRPr>
          </a:p>
          <a:p>
            <a:r>
              <a:rPr lang="en-US" i="1" dirty="0">
                <a:solidFill>
                  <a:schemeClr val="accent1"/>
                </a:solidFill>
              </a:rPr>
              <a:t>You may see an inactivated </a:t>
            </a:r>
            <a:r>
              <a:rPr lang="en-US" i="1" u="sng" dirty="0">
                <a:solidFill>
                  <a:schemeClr val="accent1"/>
                </a:solidFill>
              </a:rPr>
              <a:t>Baseline Reporting Period and Patient Status</a:t>
            </a:r>
            <a:r>
              <a:rPr lang="en-US" i="1" dirty="0">
                <a:solidFill>
                  <a:schemeClr val="accent1"/>
                </a:solidFill>
              </a:rPr>
              <a:t> form as the first form in the follow-up folders. Ignore this form!</a:t>
            </a:r>
          </a:p>
          <a:p>
            <a:r>
              <a:rPr lang="en-US" dirty="0">
                <a:solidFill>
                  <a:schemeClr val="accent1"/>
                </a:solidFill>
              </a:rPr>
              <a:t>.</a:t>
            </a:r>
          </a:p>
        </p:txBody>
      </p:sp>
      <p:pic>
        <p:nvPicPr>
          <p:cNvPr id="25" name="Audio 24">
            <a:hlinkClick r:id="" action="ppaction://media"/>
            <a:extLst>
              <a:ext uri="{FF2B5EF4-FFF2-40B4-BE49-F238E27FC236}">
                <a16:creationId xmlns:a16="http://schemas.microsoft.com/office/drawing/2014/main" id="{F53704B4-1A66-9F0E-6A1E-69BE4B0DE8AD}"/>
              </a:ext>
            </a:extLst>
          </p:cNvPr>
          <p:cNvPicPr>
            <a:picLocks noChangeAspect="1"/>
          </p:cNvPicPr>
          <p:nvPr>
            <a:audioFile r:link="rId2"/>
            <p:extLst>
              <p:ext uri="{DAA4B4D4-6D71-4841-9C94-3DE7FCFB9230}">
                <p14:media xmlns:p14="http://schemas.microsoft.com/office/powerpoint/2010/main" r:embed="rId1"/>
              </p:ext>
            </p:extLst>
          </p:nvPr>
        </p:nvPicPr>
        <p:blipFill>
          <a:blip r:embed="rId27"/>
          <a:srcRect l="-76563" t="-76563" r="-76563" b="-76563"/>
          <a:stretch>
            <a:fillRect/>
          </a:stretch>
        </p:blipFill>
        <p:spPr>
          <a:xfrm>
            <a:off x="7980110" y="4075096"/>
            <a:ext cx="1543050" cy="1543050"/>
          </a:xfrm>
          <a:prstGeom prst="ellipse">
            <a:avLst/>
          </a:prstGeom>
        </p:spPr>
      </p:pic>
    </p:spTree>
    <p:extLst>
      <p:ext uri="{BB962C8B-B14F-4D97-AF65-F5344CB8AC3E}">
        <p14:creationId xmlns:p14="http://schemas.microsoft.com/office/powerpoint/2010/main" val="1778710577"/>
      </p:ext>
    </p:extLst>
  </p:cSld>
  <p:clrMapOvr>
    <a:masterClrMapping/>
  </p:clrMapOvr>
  <mc:AlternateContent xmlns:mc="http://schemas.openxmlformats.org/markup-compatibility/2006" xmlns:p14="http://schemas.microsoft.com/office/powerpoint/2010/main">
    <mc:Choice Requires="p14">
      <p:transition spd="med" p14:dur="700" advTm="37625">
        <p:fade/>
      </p:transition>
    </mc:Choice>
    <mc:Fallback xmlns="">
      <p:transition spd="med" advTm="37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Patient Home Page</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All Follow-up folders become visible as soon as the patient is enrolled to the registry.</a:t>
            </a:r>
          </a:p>
          <a:p>
            <a:pPr>
              <a:spcAft>
                <a:spcPts val="1200"/>
              </a:spcAft>
            </a:pPr>
            <a:r>
              <a:rPr lang="en-US" sz="1600" dirty="0"/>
              <a:t>However, each Follow-up folder only becomes </a:t>
            </a:r>
            <a:r>
              <a:rPr lang="en-US" sz="1600" u="sng" dirty="0"/>
              <a:t>accessible for data entry</a:t>
            </a:r>
            <a:r>
              <a:rPr lang="en-US" sz="1600" dirty="0"/>
              <a:t> at the END of the data collection time point. Until that point, the date in the Date column is grayed out and the folder, while visible, cannot be opened.</a:t>
            </a:r>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xfrm>
            <a:off x="5029811" y="307976"/>
            <a:ext cx="3629378" cy="4027488"/>
          </a:xfrm>
          <a:ln>
            <a:solidFill>
              <a:schemeClr val="accent1"/>
            </a:solidFill>
          </a:ln>
        </p:spPr>
        <p:txBody>
          <a:bodyPr/>
          <a:lstStyle/>
          <a:p>
            <a:endParaRPr lang="en-US" dirty="0"/>
          </a:p>
        </p:txBody>
      </p:sp>
      <p:pic>
        <p:nvPicPr>
          <p:cNvPr id="14" name="Picture 13">
            <a:extLst>
              <a:ext uri="{FF2B5EF4-FFF2-40B4-BE49-F238E27FC236}">
                <a16:creationId xmlns:a16="http://schemas.microsoft.com/office/drawing/2014/main" id="{F11F708B-1516-9CCC-2250-3E160FF9E43E}"/>
              </a:ext>
            </a:extLst>
          </p:cNvPr>
          <p:cNvPicPr>
            <a:picLocks noChangeAspect="1"/>
          </p:cNvPicPr>
          <p:nvPr/>
        </p:nvPicPr>
        <p:blipFill>
          <a:blip r:embed="rId5"/>
          <a:stretch>
            <a:fillRect/>
          </a:stretch>
        </p:blipFill>
        <p:spPr>
          <a:xfrm>
            <a:off x="5122800" y="537960"/>
            <a:ext cx="3497889" cy="2502019"/>
          </a:xfrm>
          <a:prstGeom prst="rect">
            <a:avLst/>
          </a:prstGeom>
        </p:spPr>
      </p:pic>
      <p:sp>
        <p:nvSpPr>
          <p:cNvPr id="15" name="Rectangle 14">
            <a:extLst>
              <a:ext uri="{FF2B5EF4-FFF2-40B4-BE49-F238E27FC236}">
                <a16:creationId xmlns:a16="http://schemas.microsoft.com/office/drawing/2014/main" id="{FC89AAC7-EDDE-247B-156F-F8412C01A325}"/>
              </a:ext>
            </a:extLst>
          </p:cNvPr>
          <p:cNvSpPr/>
          <p:nvPr/>
        </p:nvSpPr>
        <p:spPr>
          <a:xfrm>
            <a:off x="5207267" y="1876926"/>
            <a:ext cx="3339968" cy="1163053"/>
          </a:xfrm>
          <a:prstGeom prst="rect">
            <a:avLst/>
          </a:prstGeom>
          <a:noFill/>
          <a:ln w="2222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97531EB0-DCD7-C985-BFB2-86337BA8997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887664" y="4063999"/>
            <a:ext cx="1543050" cy="1543050"/>
          </a:xfrm>
          <a:prstGeom prst="ellipse">
            <a:avLst/>
          </a:prstGeom>
        </p:spPr>
      </p:pic>
    </p:spTree>
    <p:extLst>
      <p:ext uri="{BB962C8B-B14F-4D97-AF65-F5344CB8AC3E}">
        <p14:creationId xmlns:p14="http://schemas.microsoft.com/office/powerpoint/2010/main" val="1978747699"/>
      </p:ext>
    </p:extLst>
  </p:cSld>
  <p:clrMapOvr>
    <a:masterClrMapping/>
  </p:clrMapOvr>
  <mc:AlternateContent xmlns:mc="http://schemas.openxmlformats.org/markup-compatibility/2006" xmlns:p14="http://schemas.microsoft.com/office/powerpoint/2010/main">
    <mc:Choice Requires="p14">
      <p:transition spd="med" p14:dur="700" advTm="26079">
        <p:fade/>
      </p:transition>
    </mc:Choice>
    <mc:Fallback xmlns="">
      <p:transition spd="med" advTm="26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Patient Home Page</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Once a folder is accessible, the END date of the data collection time point is appended to the name of the folder, the date in the Date column is no longer grayed out, and the folder can be opened.</a:t>
            </a:r>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xfrm>
            <a:off x="5029811" y="307976"/>
            <a:ext cx="3629378" cy="4027488"/>
          </a:xfrm>
          <a:ln>
            <a:solidFill>
              <a:schemeClr val="accent1"/>
            </a:solidFill>
          </a:ln>
        </p:spPr>
        <p:txBody>
          <a:bodyPr/>
          <a:lstStyle/>
          <a:p>
            <a:endParaRPr lang="en-US" dirty="0"/>
          </a:p>
        </p:txBody>
      </p:sp>
      <p:pic>
        <p:nvPicPr>
          <p:cNvPr id="14" name="Picture 13">
            <a:extLst>
              <a:ext uri="{FF2B5EF4-FFF2-40B4-BE49-F238E27FC236}">
                <a16:creationId xmlns:a16="http://schemas.microsoft.com/office/drawing/2014/main" id="{F11F708B-1516-9CCC-2250-3E160FF9E43E}"/>
              </a:ext>
            </a:extLst>
          </p:cNvPr>
          <p:cNvPicPr>
            <a:picLocks noChangeAspect="1"/>
          </p:cNvPicPr>
          <p:nvPr/>
        </p:nvPicPr>
        <p:blipFill>
          <a:blip r:embed="rId4"/>
          <a:stretch>
            <a:fillRect/>
          </a:stretch>
        </p:blipFill>
        <p:spPr>
          <a:xfrm>
            <a:off x="5122800" y="537960"/>
            <a:ext cx="3497889" cy="2502019"/>
          </a:xfrm>
          <a:prstGeom prst="rect">
            <a:avLst/>
          </a:prstGeom>
        </p:spPr>
      </p:pic>
      <p:sp>
        <p:nvSpPr>
          <p:cNvPr id="16" name="Oval 15">
            <a:extLst>
              <a:ext uri="{FF2B5EF4-FFF2-40B4-BE49-F238E27FC236}">
                <a16:creationId xmlns:a16="http://schemas.microsoft.com/office/drawing/2014/main" id="{12DA4D8A-5BA2-7E67-91BE-70DDBE1D335F}"/>
              </a:ext>
            </a:extLst>
          </p:cNvPr>
          <p:cNvSpPr/>
          <p:nvPr/>
        </p:nvSpPr>
        <p:spPr>
          <a:xfrm>
            <a:off x="6266045" y="1711240"/>
            <a:ext cx="760397" cy="1656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Audio 41">
            <a:hlinkClick r:id="" action="ppaction://media"/>
            <a:extLst>
              <a:ext uri="{FF2B5EF4-FFF2-40B4-BE49-F238E27FC236}">
                <a16:creationId xmlns:a16="http://schemas.microsoft.com/office/drawing/2014/main" id="{D0895FA6-AE68-1E12-2178-2173AE79C7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887664" y="4063999"/>
            <a:ext cx="1543050" cy="1543050"/>
          </a:xfrm>
          <a:prstGeom prst="ellipse">
            <a:avLst/>
          </a:prstGeom>
        </p:spPr>
      </p:pic>
    </p:spTree>
    <p:extLst>
      <p:ext uri="{BB962C8B-B14F-4D97-AF65-F5344CB8AC3E}">
        <p14:creationId xmlns:p14="http://schemas.microsoft.com/office/powerpoint/2010/main" val="1514326760"/>
      </p:ext>
    </p:extLst>
  </p:cSld>
  <p:clrMapOvr>
    <a:masterClrMapping/>
  </p:clrMapOvr>
  <mc:AlternateContent xmlns:mc="http://schemas.openxmlformats.org/markup-compatibility/2006" xmlns:p14="http://schemas.microsoft.com/office/powerpoint/2010/main">
    <mc:Choice Requires="p14">
      <p:transition spd="med" p14:dur="700" advTm="20093">
        <p:fade/>
      </p:transition>
    </mc:Choice>
    <mc:Fallback xmlns="">
      <p:transition spd="med" advTm="20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Folder Navigation</a:t>
            </a:r>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Note, too, that the appended date will be visible for each accessible folder within the Folder Navigation panel.</a:t>
            </a:r>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xfrm>
            <a:off x="5057422" y="307976"/>
            <a:ext cx="3629378" cy="4027488"/>
          </a:xfrm>
          <a:ln>
            <a:solidFill>
              <a:schemeClr val="accent1"/>
            </a:solidFill>
          </a:ln>
        </p:spPr>
        <p:txBody>
          <a:bodyPr/>
          <a:lstStyle/>
          <a:p>
            <a:endParaRPr lang="en-US" dirty="0"/>
          </a:p>
        </p:txBody>
      </p:sp>
      <p:pic>
        <p:nvPicPr>
          <p:cNvPr id="5" name="Picture 4">
            <a:extLst>
              <a:ext uri="{FF2B5EF4-FFF2-40B4-BE49-F238E27FC236}">
                <a16:creationId xmlns:a16="http://schemas.microsoft.com/office/drawing/2014/main" id="{F505C24A-E51C-DDC7-8D81-89CC9FF8FF54}"/>
              </a:ext>
            </a:extLst>
          </p:cNvPr>
          <p:cNvPicPr>
            <a:picLocks noChangeAspect="1"/>
          </p:cNvPicPr>
          <p:nvPr/>
        </p:nvPicPr>
        <p:blipFill>
          <a:blip r:embed="rId4"/>
          <a:stretch>
            <a:fillRect/>
          </a:stretch>
        </p:blipFill>
        <p:spPr>
          <a:xfrm>
            <a:off x="5912071" y="307975"/>
            <a:ext cx="1850430" cy="3954632"/>
          </a:xfrm>
          <a:prstGeom prst="rect">
            <a:avLst/>
          </a:prstGeom>
          <a:ln>
            <a:solidFill>
              <a:schemeClr val="accent1"/>
            </a:solidFill>
          </a:ln>
        </p:spPr>
      </p:pic>
      <p:sp>
        <p:nvSpPr>
          <p:cNvPr id="17" name="Rectangle 16">
            <a:extLst>
              <a:ext uri="{FF2B5EF4-FFF2-40B4-BE49-F238E27FC236}">
                <a16:creationId xmlns:a16="http://schemas.microsoft.com/office/drawing/2014/main" id="{8114CF4B-CE33-6E09-77BB-3F21272F4FBA}"/>
              </a:ext>
            </a:extLst>
          </p:cNvPr>
          <p:cNvSpPr/>
          <p:nvPr/>
        </p:nvSpPr>
        <p:spPr>
          <a:xfrm>
            <a:off x="5794408" y="1039528"/>
            <a:ext cx="2059807" cy="1126156"/>
          </a:xfrm>
          <a:prstGeom prst="rect">
            <a:avLst/>
          </a:prstGeom>
          <a:noFill/>
          <a:ln w="2222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udio 29">
            <a:hlinkClick r:id="" action="ppaction://media"/>
            <a:extLst>
              <a:ext uri="{FF2B5EF4-FFF2-40B4-BE49-F238E27FC236}">
                <a16:creationId xmlns:a16="http://schemas.microsoft.com/office/drawing/2014/main" id="{80781DE2-2A9A-48A1-34A3-C741317016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4137799559"/>
      </p:ext>
    </p:extLst>
  </p:cSld>
  <p:clrMapOvr>
    <a:masterClrMapping/>
  </p:clrMapOvr>
  <mc:AlternateContent xmlns:mc="http://schemas.openxmlformats.org/markup-compatibility/2006" xmlns:p14="http://schemas.microsoft.com/office/powerpoint/2010/main">
    <mc:Choice Requires="p14">
      <p:transition spd="med" p14:dur="700" advTm="15053">
        <p:fade/>
      </p:transition>
    </mc:Choice>
    <mc:Fallback xmlns="">
      <p:transition spd="med" advTm="150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Follow-up Reporting Period and Patient Status</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a:xfrm>
            <a:off x="457199" y="1652587"/>
            <a:ext cx="4419601" cy="2803909"/>
          </a:xfrm>
        </p:spPr>
        <p:txBody>
          <a:bodyPr/>
          <a:lstStyle/>
          <a:p>
            <a:pPr>
              <a:spcAft>
                <a:spcPts val="1200"/>
              </a:spcAft>
            </a:pPr>
            <a:r>
              <a:rPr lang="en-US" dirty="0"/>
              <a:t>During follow-up, this is the only form which appears when a folder is first opened.</a:t>
            </a:r>
          </a:p>
          <a:p>
            <a:pPr marL="285750" indent="-285750">
              <a:spcAft>
                <a:spcPts val="1200"/>
              </a:spcAft>
              <a:buFont typeface="Arial" panose="020B0604020202020204" pitchFamily="34" charset="0"/>
              <a:buChar char="•"/>
            </a:pPr>
            <a:r>
              <a:rPr lang="en-US" dirty="0"/>
              <a:t>The derived </a:t>
            </a:r>
            <a:r>
              <a:rPr lang="en-US" b="1" dirty="0"/>
              <a:t>start</a:t>
            </a:r>
            <a:r>
              <a:rPr lang="en-US" dirty="0"/>
              <a:t> date is one day </a:t>
            </a:r>
            <a:r>
              <a:rPr lang="en-US" i="1" dirty="0"/>
              <a:t>after</a:t>
            </a:r>
            <a:r>
              <a:rPr lang="en-US" dirty="0"/>
              <a:t> the end date of the previous data collection time point.</a:t>
            </a:r>
          </a:p>
          <a:p>
            <a:pPr marL="285750" indent="-285750">
              <a:spcAft>
                <a:spcPts val="1200"/>
              </a:spcAft>
              <a:buFont typeface="Arial" panose="020B0604020202020204" pitchFamily="34" charset="0"/>
              <a:buChar char="•"/>
            </a:pPr>
            <a:r>
              <a:rPr lang="en-US" dirty="0"/>
              <a:t>The derived </a:t>
            </a:r>
            <a:r>
              <a:rPr lang="en-US" b="1" dirty="0"/>
              <a:t>end</a:t>
            </a:r>
            <a:r>
              <a:rPr lang="en-US" dirty="0"/>
              <a:t> date is derived from the registration date plus the corresponding data collection time point (6 month, 12 month, 24 month etc.)</a:t>
            </a:r>
          </a:p>
          <a:p>
            <a:pPr marL="285750" indent="-285750">
              <a:spcAft>
                <a:spcPts val="1200"/>
              </a:spcAft>
              <a:buFont typeface="Arial" panose="020B0604020202020204" pitchFamily="34" charset="0"/>
              <a:buChar char="•"/>
            </a:pPr>
            <a:r>
              <a:rPr lang="en-US" dirty="0"/>
              <a:t>These derived dates cannot be changed.</a:t>
            </a:r>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a:solidFill>
              <a:schemeClr val="accent1"/>
            </a:solidFill>
          </a:ln>
        </p:spPr>
        <p:txBody>
          <a:bodyPr/>
          <a:lstStyle/>
          <a:p>
            <a:endParaRPr lang="en-US" dirty="0"/>
          </a:p>
        </p:txBody>
      </p:sp>
      <p:pic>
        <p:nvPicPr>
          <p:cNvPr id="12" name="Audio 11">
            <a:hlinkClick r:id="" action="ppaction://media"/>
            <a:extLst>
              <a:ext uri="{FF2B5EF4-FFF2-40B4-BE49-F238E27FC236}">
                <a16:creationId xmlns:a16="http://schemas.microsoft.com/office/drawing/2014/main" id="{F8DA8289-20D0-0DFD-DB3A-9603A1E8BE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94044"/>
            <a:ext cx="1543050" cy="1543050"/>
          </a:xfrm>
          <a:prstGeom prst="ellipse">
            <a:avLst/>
          </a:prstGeom>
        </p:spPr>
      </p:pic>
      <p:pic>
        <p:nvPicPr>
          <p:cNvPr id="7" name="Picture 6">
            <a:extLst>
              <a:ext uri="{FF2B5EF4-FFF2-40B4-BE49-F238E27FC236}">
                <a16:creationId xmlns:a16="http://schemas.microsoft.com/office/drawing/2014/main" id="{35C160B5-7566-58CF-F642-4AF75B5BE3B0}"/>
              </a:ext>
            </a:extLst>
          </p:cNvPr>
          <p:cNvPicPr>
            <a:picLocks noChangeAspect="1"/>
          </p:cNvPicPr>
          <p:nvPr/>
        </p:nvPicPr>
        <p:blipFill>
          <a:blip r:embed="rId5"/>
          <a:stretch>
            <a:fillRect/>
          </a:stretch>
        </p:blipFill>
        <p:spPr>
          <a:xfrm>
            <a:off x="5130265" y="401480"/>
            <a:ext cx="3444918" cy="3840480"/>
          </a:xfrm>
          <a:prstGeom prst="rect">
            <a:avLst/>
          </a:prstGeom>
          <a:ln>
            <a:noFill/>
          </a:ln>
        </p:spPr>
      </p:pic>
      <p:sp>
        <p:nvSpPr>
          <p:cNvPr id="8" name="Rectangle: Rounded Corners 7">
            <a:extLst>
              <a:ext uri="{FF2B5EF4-FFF2-40B4-BE49-F238E27FC236}">
                <a16:creationId xmlns:a16="http://schemas.microsoft.com/office/drawing/2014/main" id="{4CFB0443-D07D-57B8-ED94-C9DFA79F6310}"/>
              </a:ext>
            </a:extLst>
          </p:cNvPr>
          <p:cNvSpPr/>
          <p:nvPr/>
        </p:nvSpPr>
        <p:spPr>
          <a:xfrm>
            <a:off x="5130265" y="649705"/>
            <a:ext cx="2954956" cy="417095"/>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76055"/>
      </p:ext>
    </p:extLst>
  </p:cSld>
  <p:clrMapOvr>
    <a:masterClrMapping/>
  </p:clrMapOvr>
  <mc:AlternateContent xmlns:mc="http://schemas.openxmlformats.org/markup-compatibility/2006" xmlns:p14="http://schemas.microsoft.com/office/powerpoint/2010/main">
    <mc:Choice Requires="p14">
      <p:transition spd="med" p14:dur="700" advTm="28160">
        <p:fade/>
      </p:transition>
    </mc:Choice>
    <mc:Fallback xmlns="">
      <p:transition spd="med" advTm="281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Follow-up Reporting Period and Patient Status</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a:xfrm>
            <a:off x="457199" y="1652587"/>
            <a:ext cx="4419601" cy="2803909"/>
          </a:xfrm>
        </p:spPr>
        <p:txBody>
          <a:bodyPr/>
          <a:lstStyle/>
          <a:p>
            <a:pPr>
              <a:spcAft>
                <a:spcPts val="1200"/>
              </a:spcAft>
            </a:pPr>
            <a:r>
              <a:rPr lang="en-US" dirty="0"/>
              <a:t>Beginning at the 6-month data collection time point, the Treating Investigator reported at the time of registration will be derived to the Previous Treating Investigator field. </a:t>
            </a:r>
          </a:p>
          <a:p>
            <a:pPr>
              <a:spcAft>
                <a:spcPts val="1200"/>
              </a:spcAft>
            </a:pPr>
            <a:r>
              <a:rPr lang="en-US" dirty="0"/>
              <a:t>Answer “Is the person above still the Treating Investigator?”</a:t>
            </a:r>
          </a:p>
          <a:p>
            <a:pPr marL="285750" indent="-285750">
              <a:spcAft>
                <a:spcPts val="1200"/>
              </a:spcAft>
              <a:buFont typeface="Arial" panose="020B0604020202020204" pitchFamily="34" charset="0"/>
              <a:buChar char="•"/>
            </a:pPr>
            <a:r>
              <a:rPr lang="en-US" sz="1200" dirty="0"/>
              <a:t>If Yes, the previous Treating Investigator will be derived forward to the next data collection time point.</a:t>
            </a:r>
          </a:p>
          <a:p>
            <a:pPr marL="285750" indent="-285750">
              <a:spcAft>
                <a:spcPts val="1200"/>
              </a:spcAft>
              <a:buFont typeface="Arial" panose="020B0604020202020204" pitchFamily="34" charset="0"/>
              <a:buChar char="•"/>
            </a:pPr>
            <a:r>
              <a:rPr lang="en-US" sz="1200" dirty="0"/>
              <a:t>If No, enter the name of the new Treating Investigator into the open text box. This new Treating Investigator will be derived forward to the next data collection time point.</a:t>
            </a:r>
          </a:p>
          <a:p>
            <a:pPr>
              <a:spcAft>
                <a:spcPts val="1200"/>
              </a:spcAft>
            </a:pPr>
            <a:endParaRPr lang="en-US" dirty="0"/>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a:solidFill>
              <a:schemeClr val="accent1"/>
            </a:solidFill>
          </a:ln>
        </p:spPr>
        <p:txBody>
          <a:bodyPr/>
          <a:lstStyle/>
          <a:p>
            <a:endParaRPr lang="en-US" dirty="0"/>
          </a:p>
        </p:txBody>
      </p:sp>
      <p:pic>
        <p:nvPicPr>
          <p:cNvPr id="15" name="Audio 14">
            <a:hlinkClick r:id="" action="ppaction://media"/>
            <a:extLst>
              <a:ext uri="{FF2B5EF4-FFF2-40B4-BE49-F238E27FC236}">
                <a16:creationId xmlns:a16="http://schemas.microsoft.com/office/drawing/2014/main" id="{3AB0CB1E-9D22-B555-BF18-9F45D42D6D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63999"/>
            <a:ext cx="1543050" cy="1543050"/>
          </a:xfrm>
          <a:prstGeom prst="ellipse">
            <a:avLst/>
          </a:prstGeom>
        </p:spPr>
      </p:pic>
      <p:pic>
        <p:nvPicPr>
          <p:cNvPr id="6" name="Picture 5">
            <a:extLst>
              <a:ext uri="{FF2B5EF4-FFF2-40B4-BE49-F238E27FC236}">
                <a16:creationId xmlns:a16="http://schemas.microsoft.com/office/drawing/2014/main" id="{0219D591-508F-793F-6411-BEA1F0B0A45F}"/>
              </a:ext>
            </a:extLst>
          </p:cNvPr>
          <p:cNvPicPr>
            <a:picLocks noChangeAspect="1"/>
          </p:cNvPicPr>
          <p:nvPr/>
        </p:nvPicPr>
        <p:blipFill>
          <a:blip r:embed="rId5"/>
          <a:stretch>
            <a:fillRect/>
          </a:stretch>
        </p:blipFill>
        <p:spPr>
          <a:xfrm>
            <a:off x="5117882" y="385748"/>
            <a:ext cx="3568917" cy="3865410"/>
          </a:xfrm>
          <a:prstGeom prst="rect">
            <a:avLst/>
          </a:prstGeom>
        </p:spPr>
      </p:pic>
      <p:sp>
        <p:nvSpPr>
          <p:cNvPr id="7" name="Rectangle: Rounded Corners 6">
            <a:extLst>
              <a:ext uri="{FF2B5EF4-FFF2-40B4-BE49-F238E27FC236}">
                <a16:creationId xmlns:a16="http://schemas.microsoft.com/office/drawing/2014/main" id="{15BB004E-350B-EBA5-D870-8CE0F60EF827}"/>
              </a:ext>
            </a:extLst>
          </p:cNvPr>
          <p:cNvSpPr/>
          <p:nvPr/>
        </p:nvSpPr>
        <p:spPr>
          <a:xfrm>
            <a:off x="8269783" y="1355559"/>
            <a:ext cx="240554" cy="16671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Elbow 9">
            <a:extLst>
              <a:ext uri="{FF2B5EF4-FFF2-40B4-BE49-F238E27FC236}">
                <a16:creationId xmlns:a16="http://schemas.microsoft.com/office/drawing/2014/main" id="{5AD3342D-A488-FF5A-0E4F-54E47FEDB688}"/>
              </a:ext>
            </a:extLst>
          </p:cNvPr>
          <p:cNvCxnSpPr>
            <a:cxnSpLocks/>
          </p:cNvCxnSpPr>
          <p:nvPr/>
        </p:nvCxnSpPr>
        <p:spPr>
          <a:xfrm rot="10800000" flipV="1">
            <a:off x="7074117" y="1441840"/>
            <a:ext cx="1087655" cy="606393"/>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11ECEEF-259D-F32A-1DEC-8FC5AA9D3086}"/>
              </a:ext>
            </a:extLst>
          </p:cNvPr>
          <p:cNvSpPr/>
          <p:nvPr/>
        </p:nvSpPr>
        <p:spPr>
          <a:xfrm>
            <a:off x="8269783" y="1522268"/>
            <a:ext cx="240554" cy="155329"/>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54B56E49-98E3-66FA-96EF-1071894D58EE}"/>
              </a:ext>
            </a:extLst>
          </p:cNvPr>
          <p:cNvCxnSpPr>
            <a:cxnSpLocks/>
          </p:cNvCxnSpPr>
          <p:nvPr/>
        </p:nvCxnSpPr>
        <p:spPr>
          <a:xfrm flipH="1">
            <a:off x="8053762" y="1677597"/>
            <a:ext cx="336298" cy="13488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598141"/>
      </p:ext>
    </p:extLst>
  </p:cSld>
  <p:clrMapOvr>
    <a:masterClrMapping/>
  </p:clrMapOvr>
  <mc:AlternateContent xmlns:mc="http://schemas.openxmlformats.org/markup-compatibility/2006" xmlns:p14="http://schemas.microsoft.com/office/powerpoint/2010/main">
    <mc:Choice Requires="p14">
      <p:transition spd="med" p14:dur="700" advTm="44101">
        <p:fade/>
      </p:transition>
    </mc:Choice>
    <mc:Fallback xmlns="">
      <p:transition spd="med" advTm="44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Follow-up Reporting Period and Patient Status</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a:xfrm>
            <a:off x="457199" y="1652587"/>
            <a:ext cx="4419601" cy="2803909"/>
          </a:xfrm>
        </p:spPr>
        <p:txBody>
          <a:bodyPr/>
          <a:lstStyle/>
          <a:p>
            <a:pPr>
              <a:spcAft>
                <a:spcPts val="1200"/>
              </a:spcAft>
            </a:pPr>
            <a:r>
              <a:rPr lang="en-US" dirty="0"/>
              <a:t>Answer “Has the site had any contact (excluding infusion-only visits) with the patient </a:t>
            </a:r>
            <a:r>
              <a:rPr lang="en-US" u="sng" dirty="0"/>
              <a:t>since the last </a:t>
            </a:r>
            <a:r>
              <a:rPr lang="en-US" dirty="0"/>
              <a:t>reporting period?</a:t>
            </a:r>
          </a:p>
          <a:p>
            <a:pPr marL="285750" indent="-285750">
              <a:spcAft>
                <a:spcPts val="1200"/>
              </a:spcAft>
              <a:buFont typeface="Arial" panose="020B0604020202020204" pitchFamily="34" charset="0"/>
              <a:buChar char="•"/>
            </a:pPr>
            <a:r>
              <a:rPr lang="en-US" dirty="0"/>
              <a:t>If Yes, complete a log line for </a:t>
            </a:r>
            <a:r>
              <a:rPr lang="en-US" i="1" dirty="0"/>
              <a:t>each</a:t>
            </a:r>
            <a:r>
              <a:rPr lang="en-US" dirty="0"/>
              <a:t> in-person clinic or telemedicine visit.</a:t>
            </a:r>
          </a:p>
          <a:p>
            <a:pPr marL="742950" lvl="1" indent="-285750">
              <a:spcAft>
                <a:spcPts val="1200"/>
              </a:spcAft>
              <a:buFont typeface="Arial" panose="020B0604020202020204" pitchFamily="34" charset="0"/>
              <a:buChar char="•"/>
            </a:pPr>
            <a:r>
              <a:rPr lang="en-US" sz="1400" dirty="0">
                <a:solidFill>
                  <a:schemeClr val="accent1"/>
                </a:solidFill>
              </a:rPr>
              <a:t>NOTE: Infusion-only visits do not need to be reported as a log line. Infusion visits are captured on the </a:t>
            </a:r>
            <a:r>
              <a:rPr lang="en-US" sz="1400" u="sng" dirty="0">
                <a:solidFill>
                  <a:schemeClr val="accent1"/>
                </a:solidFill>
              </a:rPr>
              <a:t>Novel Therapy</a:t>
            </a:r>
            <a:r>
              <a:rPr lang="en-US" sz="1400" dirty="0">
                <a:solidFill>
                  <a:schemeClr val="accent1"/>
                </a:solidFill>
              </a:rPr>
              <a:t> forms.</a:t>
            </a:r>
            <a:endParaRPr lang="en-US" dirty="0"/>
          </a:p>
          <a:p>
            <a:pPr marL="285750" indent="-285750">
              <a:spcAft>
                <a:spcPts val="1200"/>
              </a:spcAft>
              <a:buFont typeface="Arial" panose="020B0604020202020204" pitchFamily="34" charset="0"/>
              <a:buChar char="•"/>
            </a:pPr>
            <a:r>
              <a:rPr lang="en-US" dirty="0"/>
              <a:t>If No, indicate the reason.</a:t>
            </a:r>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a:solidFill>
              <a:schemeClr val="accent1"/>
            </a:solidFill>
          </a:ln>
        </p:spPr>
        <p:txBody>
          <a:bodyPr/>
          <a:lstStyle/>
          <a:p>
            <a:endParaRPr lang="en-US" dirty="0"/>
          </a:p>
        </p:txBody>
      </p:sp>
      <p:pic>
        <p:nvPicPr>
          <p:cNvPr id="39" name="Audio 38">
            <a:hlinkClick r:id="" action="ppaction://media"/>
            <a:extLst>
              <a:ext uri="{FF2B5EF4-FFF2-40B4-BE49-F238E27FC236}">
                <a16:creationId xmlns:a16="http://schemas.microsoft.com/office/drawing/2014/main" id="{9E5EADAC-32A4-03B5-1488-FD46F31246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63999"/>
            <a:ext cx="1543050" cy="1543050"/>
          </a:xfrm>
          <a:prstGeom prst="ellipse">
            <a:avLst/>
          </a:prstGeom>
        </p:spPr>
      </p:pic>
      <p:pic>
        <p:nvPicPr>
          <p:cNvPr id="5" name="Picture 4">
            <a:extLst>
              <a:ext uri="{FF2B5EF4-FFF2-40B4-BE49-F238E27FC236}">
                <a16:creationId xmlns:a16="http://schemas.microsoft.com/office/drawing/2014/main" id="{5EE3CA0E-8419-9DE5-7A52-BE36A6ABAD4E}"/>
              </a:ext>
            </a:extLst>
          </p:cNvPr>
          <p:cNvPicPr>
            <a:picLocks noChangeAspect="1"/>
          </p:cNvPicPr>
          <p:nvPr/>
        </p:nvPicPr>
        <p:blipFill>
          <a:blip r:embed="rId5"/>
          <a:stretch>
            <a:fillRect/>
          </a:stretch>
        </p:blipFill>
        <p:spPr>
          <a:xfrm>
            <a:off x="5140511" y="400911"/>
            <a:ext cx="3463199" cy="3208564"/>
          </a:xfrm>
          <a:prstGeom prst="rect">
            <a:avLst/>
          </a:prstGeom>
        </p:spPr>
      </p:pic>
      <p:sp>
        <p:nvSpPr>
          <p:cNvPr id="6" name="Oval 5">
            <a:extLst>
              <a:ext uri="{FF2B5EF4-FFF2-40B4-BE49-F238E27FC236}">
                <a16:creationId xmlns:a16="http://schemas.microsoft.com/office/drawing/2014/main" id="{DCAF6217-763E-CF08-EDB1-38B0D60A9F2E}"/>
              </a:ext>
            </a:extLst>
          </p:cNvPr>
          <p:cNvSpPr/>
          <p:nvPr/>
        </p:nvSpPr>
        <p:spPr>
          <a:xfrm>
            <a:off x="8051659" y="543546"/>
            <a:ext cx="413886" cy="125128"/>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Elbow 6">
            <a:extLst>
              <a:ext uri="{FF2B5EF4-FFF2-40B4-BE49-F238E27FC236}">
                <a16:creationId xmlns:a16="http://schemas.microsoft.com/office/drawing/2014/main" id="{0FBB7A09-4C1D-3B99-8D0F-11BD179EB3E8}"/>
              </a:ext>
            </a:extLst>
          </p:cNvPr>
          <p:cNvCxnSpPr>
            <a:cxnSpLocks/>
          </p:cNvCxnSpPr>
          <p:nvPr/>
        </p:nvCxnSpPr>
        <p:spPr>
          <a:xfrm>
            <a:off x="8465545" y="606110"/>
            <a:ext cx="151390" cy="2417827"/>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536D7DA-CE63-1664-2D14-90E896E9A0C1}"/>
              </a:ext>
            </a:extLst>
          </p:cNvPr>
          <p:cNvSpPr/>
          <p:nvPr/>
        </p:nvSpPr>
        <p:spPr>
          <a:xfrm>
            <a:off x="8051659" y="699045"/>
            <a:ext cx="413886" cy="1251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08DC78B0-F43F-0F3C-1482-1E698527EB06}"/>
              </a:ext>
            </a:extLst>
          </p:cNvPr>
          <p:cNvCxnSpPr>
            <a:cxnSpLocks/>
          </p:cNvCxnSpPr>
          <p:nvPr/>
        </p:nvCxnSpPr>
        <p:spPr>
          <a:xfrm flipH="1">
            <a:off x="5646821" y="739510"/>
            <a:ext cx="2404838" cy="2711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789964"/>
      </p:ext>
    </p:extLst>
  </p:cSld>
  <p:clrMapOvr>
    <a:masterClrMapping/>
  </p:clrMapOvr>
  <mc:AlternateContent xmlns:mc="http://schemas.openxmlformats.org/markup-compatibility/2006" xmlns:p14="http://schemas.microsoft.com/office/powerpoint/2010/main">
    <mc:Choice Requires="p14">
      <p:transition spd="med" p14:dur="700" advTm="32345">
        <p:fade/>
      </p:transition>
    </mc:Choice>
    <mc:Fallback xmlns="">
      <p:transition spd="med" advTm="32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Follow-up Reporting Period and Patient Status</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a:xfrm>
            <a:off x="457199" y="1652587"/>
            <a:ext cx="4419601" cy="2803909"/>
          </a:xfrm>
        </p:spPr>
        <p:txBody>
          <a:bodyPr/>
          <a:lstStyle/>
          <a:p>
            <a:pPr>
              <a:spcAft>
                <a:spcPts val="1200"/>
              </a:spcAft>
            </a:pPr>
            <a:r>
              <a:rPr lang="en-US" dirty="0">
                <a:solidFill>
                  <a:schemeClr val="accent1"/>
                </a:solidFill>
              </a:rPr>
              <a:t>If the site has </a:t>
            </a:r>
            <a:r>
              <a:rPr lang="en-US" dirty="0"/>
              <a:t>been unable to contact the patient and the patient is considered lost to follow-up (refer to the protocol for the definition), p</a:t>
            </a:r>
            <a:r>
              <a:rPr lang="en-US" dirty="0">
                <a:solidFill>
                  <a:schemeClr val="accent1"/>
                </a:solidFill>
              </a:rPr>
              <a:t>lease use the Add Event feature to select and complete the </a:t>
            </a:r>
            <a:r>
              <a:rPr lang="en-US" u="sng" dirty="0">
                <a:solidFill>
                  <a:schemeClr val="accent1"/>
                </a:solidFill>
              </a:rPr>
              <a:t>Lost to Follow-up</a:t>
            </a:r>
            <a:r>
              <a:rPr lang="en-US" dirty="0">
                <a:solidFill>
                  <a:schemeClr val="accent1"/>
                </a:solidFill>
              </a:rPr>
              <a:t> form.</a:t>
            </a:r>
          </a:p>
          <a:p>
            <a:r>
              <a:rPr lang="en-US" dirty="0">
                <a:solidFill>
                  <a:schemeClr val="accent1"/>
                </a:solidFill>
              </a:rPr>
              <a:t>If it’s reported that there has been no contact and the Reason is “death/obituary notice”, the Death Detail form will become visible and available for data entry at the Patient Level.</a:t>
            </a:r>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a:solidFill>
              <a:schemeClr val="accent1"/>
            </a:solidFill>
          </a:ln>
        </p:spPr>
        <p:txBody>
          <a:bodyPr/>
          <a:lstStyle/>
          <a:p>
            <a:endParaRPr lang="en-US" dirty="0"/>
          </a:p>
        </p:txBody>
      </p:sp>
      <p:pic>
        <p:nvPicPr>
          <p:cNvPr id="11" name="Audio 10">
            <a:hlinkClick r:id="" action="ppaction://media"/>
            <a:extLst>
              <a:ext uri="{FF2B5EF4-FFF2-40B4-BE49-F238E27FC236}">
                <a16:creationId xmlns:a16="http://schemas.microsoft.com/office/drawing/2014/main" id="{711EFFF3-B12B-5512-AF38-1DCAD48172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71143"/>
            <a:ext cx="1543050" cy="1543050"/>
          </a:xfrm>
          <a:prstGeom prst="ellipse">
            <a:avLst/>
          </a:prstGeom>
        </p:spPr>
      </p:pic>
      <p:pic>
        <p:nvPicPr>
          <p:cNvPr id="6" name="Picture 5">
            <a:extLst>
              <a:ext uri="{FF2B5EF4-FFF2-40B4-BE49-F238E27FC236}">
                <a16:creationId xmlns:a16="http://schemas.microsoft.com/office/drawing/2014/main" id="{BBB7B4DA-91BF-5560-56D8-D3082F6F8F4F}"/>
              </a:ext>
            </a:extLst>
          </p:cNvPr>
          <p:cNvPicPr>
            <a:picLocks noChangeAspect="1"/>
          </p:cNvPicPr>
          <p:nvPr/>
        </p:nvPicPr>
        <p:blipFill>
          <a:blip r:embed="rId5"/>
          <a:stretch>
            <a:fillRect/>
          </a:stretch>
        </p:blipFill>
        <p:spPr>
          <a:xfrm>
            <a:off x="5097770" y="431632"/>
            <a:ext cx="3548681" cy="3505201"/>
          </a:xfrm>
          <a:prstGeom prst="rect">
            <a:avLst/>
          </a:prstGeom>
        </p:spPr>
      </p:pic>
      <p:sp>
        <p:nvSpPr>
          <p:cNvPr id="7" name="Rectangle 6">
            <a:extLst>
              <a:ext uri="{FF2B5EF4-FFF2-40B4-BE49-F238E27FC236}">
                <a16:creationId xmlns:a16="http://schemas.microsoft.com/office/drawing/2014/main" id="{F6C44B9F-C015-4B0A-21B5-0CD799F8D9C6}"/>
              </a:ext>
            </a:extLst>
          </p:cNvPr>
          <p:cNvSpPr/>
          <p:nvPr/>
        </p:nvSpPr>
        <p:spPr>
          <a:xfrm>
            <a:off x="5097770" y="1844842"/>
            <a:ext cx="3548681" cy="1031708"/>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600292"/>
      </p:ext>
    </p:extLst>
  </p:cSld>
  <p:clrMapOvr>
    <a:masterClrMapping/>
  </p:clrMapOvr>
  <mc:AlternateContent xmlns:mc="http://schemas.openxmlformats.org/markup-compatibility/2006" xmlns:p14="http://schemas.microsoft.com/office/powerpoint/2010/main">
    <mc:Choice Requires="p14">
      <p:transition spd="med" p14:dur="700" advTm="30491">
        <p:fade/>
      </p:transition>
    </mc:Choice>
    <mc:Fallback xmlns="">
      <p:transition spd="med" advTm="304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DA780-E4D8-D1E1-20B9-5496C137687E}"/>
              </a:ext>
            </a:extLst>
          </p:cNvPr>
          <p:cNvSpPr>
            <a:spLocks noGrp="1"/>
          </p:cNvSpPr>
          <p:nvPr>
            <p:ph type="body" sz="quarter" idx="13"/>
          </p:nvPr>
        </p:nvSpPr>
        <p:spPr/>
        <p:txBody>
          <a:bodyPr/>
          <a:lstStyle/>
          <a:p>
            <a:r>
              <a:rPr lang="en-US" dirty="0"/>
              <a:t>Enrollment Forms folder</a:t>
            </a:r>
          </a:p>
        </p:txBody>
      </p:sp>
      <p:pic>
        <p:nvPicPr>
          <p:cNvPr id="4" name="Picture 3">
            <a:extLst>
              <a:ext uri="{FF2B5EF4-FFF2-40B4-BE49-F238E27FC236}">
                <a16:creationId xmlns:a16="http://schemas.microsoft.com/office/drawing/2014/main" id="{0B34C602-238D-9BB0-1A8E-D88B79161A00}"/>
              </a:ext>
            </a:extLst>
          </p:cNvPr>
          <p:cNvPicPr>
            <a:picLocks noChangeAspect="1"/>
          </p:cNvPicPr>
          <p:nvPr/>
        </p:nvPicPr>
        <p:blipFill>
          <a:blip r:embed="rId4"/>
          <a:stretch>
            <a:fillRect/>
          </a:stretch>
        </p:blipFill>
        <p:spPr>
          <a:xfrm>
            <a:off x="3033157" y="1964102"/>
            <a:ext cx="2410111" cy="1352162"/>
          </a:xfrm>
          <a:prstGeom prst="rect">
            <a:avLst/>
          </a:prstGeom>
          <a:ln>
            <a:solidFill>
              <a:schemeClr val="accent1"/>
            </a:solidFill>
          </a:ln>
        </p:spPr>
      </p:pic>
      <p:pic>
        <p:nvPicPr>
          <p:cNvPr id="3" name="Picture 2" descr="Graphical user interface, text, chat or text message&#10;&#10;Description automatically generated">
            <a:extLst>
              <a:ext uri="{FF2B5EF4-FFF2-40B4-BE49-F238E27FC236}">
                <a16:creationId xmlns:a16="http://schemas.microsoft.com/office/drawing/2014/main" id="{A619607A-1EFD-6695-F4CD-F0E7330E4286}"/>
              </a:ext>
            </a:extLst>
          </p:cNvPr>
          <p:cNvPicPr>
            <a:picLocks noChangeAspect="1"/>
          </p:cNvPicPr>
          <p:nvPr/>
        </p:nvPicPr>
        <p:blipFill>
          <a:blip r:embed="rId5"/>
          <a:stretch>
            <a:fillRect/>
          </a:stretch>
        </p:blipFill>
        <p:spPr>
          <a:xfrm>
            <a:off x="999612" y="1709854"/>
            <a:ext cx="1194902" cy="2030049"/>
          </a:xfrm>
          <a:prstGeom prst="rect">
            <a:avLst/>
          </a:prstGeom>
          <a:ln>
            <a:solidFill>
              <a:schemeClr val="accent1"/>
            </a:solidFill>
          </a:ln>
        </p:spPr>
      </p:pic>
      <p:cxnSp>
        <p:nvCxnSpPr>
          <p:cNvPr id="12" name="Connector: Elbow 11">
            <a:extLst>
              <a:ext uri="{FF2B5EF4-FFF2-40B4-BE49-F238E27FC236}">
                <a16:creationId xmlns:a16="http://schemas.microsoft.com/office/drawing/2014/main" id="{3AF54619-FC5C-6E69-1807-CB181EA01CB8}"/>
              </a:ext>
            </a:extLst>
          </p:cNvPr>
          <p:cNvCxnSpPr>
            <a:cxnSpLocks/>
            <a:endCxn id="4" idx="1"/>
          </p:cNvCxnSpPr>
          <p:nvPr/>
        </p:nvCxnSpPr>
        <p:spPr>
          <a:xfrm>
            <a:off x="1984075" y="1791573"/>
            <a:ext cx="1049082" cy="848610"/>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A536CFA5-328D-6582-95DE-EC96736B1F06}"/>
                  </a:ext>
                </a:extLst>
              </p14:cNvPr>
              <p14:cNvContentPartPr/>
              <p14:nvPr/>
            </p14:nvContentPartPr>
            <p14:xfrm>
              <a:off x="1199085" y="1749790"/>
              <a:ext cx="732600" cy="44640"/>
            </p14:xfrm>
          </p:contentPart>
        </mc:Choice>
        <mc:Fallback xmlns="">
          <p:pic>
            <p:nvPicPr>
              <p:cNvPr id="15" name="Ink 14">
                <a:extLst>
                  <a:ext uri="{FF2B5EF4-FFF2-40B4-BE49-F238E27FC236}">
                    <a16:creationId xmlns:a16="http://schemas.microsoft.com/office/drawing/2014/main" id="{A536CFA5-328D-6582-95DE-EC96736B1F06}"/>
                  </a:ext>
                </a:extLst>
              </p:cNvPr>
              <p:cNvPicPr/>
              <p:nvPr/>
            </p:nvPicPr>
            <p:blipFill>
              <a:blip r:embed="rId7"/>
              <a:stretch>
                <a:fillRect/>
              </a:stretch>
            </p:blipFill>
            <p:spPr>
              <a:xfrm>
                <a:off x="1145085" y="1641790"/>
                <a:ext cx="84024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27144803-37D9-F3D0-F9FF-50B54F99C694}"/>
                  </a:ext>
                </a:extLst>
              </p14:cNvPr>
              <p14:cNvContentPartPr/>
              <p14:nvPr/>
            </p14:nvContentPartPr>
            <p14:xfrm>
              <a:off x="3614325" y="2199790"/>
              <a:ext cx="1762200" cy="78840"/>
            </p14:xfrm>
          </p:contentPart>
        </mc:Choice>
        <mc:Fallback xmlns="">
          <p:pic>
            <p:nvPicPr>
              <p:cNvPr id="16" name="Ink 15">
                <a:extLst>
                  <a:ext uri="{FF2B5EF4-FFF2-40B4-BE49-F238E27FC236}">
                    <a16:creationId xmlns:a16="http://schemas.microsoft.com/office/drawing/2014/main" id="{27144803-37D9-F3D0-F9FF-50B54F99C694}"/>
                  </a:ext>
                </a:extLst>
              </p:cNvPr>
              <p:cNvPicPr/>
              <p:nvPr/>
            </p:nvPicPr>
            <p:blipFill>
              <a:blip r:embed="rId9"/>
              <a:stretch>
                <a:fillRect/>
              </a:stretch>
            </p:blipFill>
            <p:spPr>
              <a:xfrm>
                <a:off x="3560325" y="2091790"/>
                <a:ext cx="1869840" cy="294480"/>
              </a:xfrm>
              <a:prstGeom prst="rect">
                <a:avLst/>
              </a:prstGeom>
            </p:spPr>
          </p:pic>
        </mc:Fallback>
      </mc:AlternateContent>
      <p:pic>
        <p:nvPicPr>
          <p:cNvPr id="21" name="Audio 20">
            <a:hlinkClick r:id="" action="ppaction://media"/>
            <a:extLst>
              <a:ext uri="{FF2B5EF4-FFF2-40B4-BE49-F238E27FC236}">
                <a16:creationId xmlns:a16="http://schemas.microsoft.com/office/drawing/2014/main" id="{9A901647-30A0-BF9D-6138-F32FD0271171}"/>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10"/>
          <a:srcRect l="9500" t="9500" r="9500" b="9500"/>
          <a:stretch>
            <a:fillRect/>
          </a:stretch>
        </p:blipFill>
        <p:spPr>
          <a:xfrm>
            <a:off x="8479302" y="4606330"/>
            <a:ext cx="493776" cy="493776"/>
          </a:xfrm>
          <a:prstGeom prst="ellipse">
            <a:avLst/>
          </a:prstGeom>
        </p:spPr>
      </p:pic>
    </p:spTree>
    <p:extLst>
      <p:ext uri="{BB962C8B-B14F-4D97-AF65-F5344CB8AC3E}">
        <p14:creationId xmlns:p14="http://schemas.microsoft.com/office/powerpoint/2010/main" val="1943419557"/>
      </p:ext>
    </p:extLst>
  </p:cSld>
  <p:clrMapOvr>
    <a:masterClrMapping/>
  </p:clrMapOvr>
  <mc:AlternateContent xmlns:mc="http://schemas.openxmlformats.org/markup-compatibility/2006" xmlns:p14="http://schemas.microsoft.com/office/powerpoint/2010/main">
    <mc:Choice Requires="p14">
      <p:transition spd="med" p14:dur="700" advTm="14417">
        <p:fade/>
      </p:transition>
    </mc:Choice>
    <mc:Fallback xmlns="">
      <p:transition spd="med" advTm="144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F31A1CB-9459-868D-7A3D-1CEE87184230}"/>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2924C69C-F40C-5F35-E3FB-60FE3A6E3581}"/>
              </a:ext>
            </a:extLst>
          </p:cNvPr>
          <p:cNvSpPr>
            <a:spLocks noGrp="1"/>
          </p:cNvSpPr>
          <p:nvPr>
            <p:ph type="body" sz="quarter" idx="13"/>
          </p:nvPr>
        </p:nvSpPr>
        <p:spPr/>
        <p:txBody>
          <a:bodyPr/>
          <a:lstStyle/>
          <a:p>
            <a:r>
              <a:rPr lang="en-US" dirty="0"/>
              <a:t>Clinical Events</a:t>
            </a:r>
          </a:p>
          <a:p>
            <a:endParaRPr lang="en-US" dirty="0"/>
          </a:p>
        </p:txBody>
      </p:sp>
      <p:sp>
        <p:nvSpPr>
          <p:cNvPr id="4" name="Text Placeholder 3">
            <a:extLst>
              <a:ext uri="{FF2B5EF4-FFF2-40B4-BE49-F238E27FC236}">
                <a16:creationId xmlns:a16="http://schemas.microsoft.com/office/drawing/2014/main" id="{7208382D-C5F3-3778-461B-90F655D31CB2}"/>
              </a:ext>
            </a:extLst>
          </p:cNvPr>
          <p:cNvSpPr>
            <a:spLocks noGrp="1"/>
          </p:cNvSpPr>
          <p:nvPr>
            <p:ph type="body" sz="quarter" idx="14"/>
          </p:nvPr>
        </p:nvSpPr>
        <p:spPr>
          <a:xfrm>
            <a:off x="457199" y="1652588"/>
            <a:ext cx="4251159" cy="2682876"/>
          </a:xfrm>
        </p:spPr>
        <p:txBody>
          <a:bodyPr/>
          <a:lstStyle/>
          <a:p>
            <a:pPr>
              <a:spcAft>
                <a:spcPts val="1200"/>
              </a:spcAft>
            </a:pPr>
            <a:r>
              <a:rPr lang="en-US" sz="1600" i="1" dirty="0"/>
              <a:t>Always</a:t>
            </a:r>
            <a:r>
              <a:rPr lang="en-US" sz="1600" dirty="0"/>
              <a:t> enter this form </a:t>
            </a:r>
            <a:r>
              <a:rPr lang="en-US" sz="1600" i="1" dirty="0"/>
              <a:t>prior </a:t>
            </a:r>
            <a:r>
              <a:rPr lang="en-US" sz="1600" dirty="0"/>
              <a:t>to entering data on the </a:t>
            </a:r>
            <a:r>
              <a:rPr lang="en-US" sz="1600" u="sng" dirty="0"/>
              <a:t>Concomitant Medications</a:t>
            </a:r>
            <a:r>
              <a:rPr lang="en-US" sz="1600" dirty="0"/>
              <a:t> form.</a:t>
            </a:r>
          </a:p>
          <a:p>
            <a:pPr>
              <a:spcAft>
                <a:spcPts val="1200"/>
              </a:spcAft>
            </a:pPr>
            <a:r>
              <a:rPr lang="en-US" sz="1600" dirty="0"/>
              <a:t>Enter the Assessment Date and hit Save. The rest of the form will open to allow for data entry.</a:t>
            </a:r>
          </a:p>
          <a:p>
            <a:pPr>
              <a:spcAft>
                <a:spcPts val="1200"/>
              </a:spcAft>
            </a:pPr>
            <a:r>
              <a:rPr lang="en-US" sz="1600" dirty="0"/>
              <a:t>Pay close attention to the Instructions in the header in Rave.</a:t>
            </a:r>
          </a:p>
          <a:p>
            <a:endParaRPr lang="en-US" dirty="0"/>
          </a:p>
        </p:txBody>
      </p:sp>
      <p:pic>
        <p:nvPicPr>
          <p:cNvPr id="6" name="Picture 5">
            <a:extLst>
              <a:ext uri="{FF2B5EF4-FFF2-40B4-BE49-F238E27FC236}">
                <a16:creationId xmlns:a16="http://schemas.microsoft.com/office/drawing/2014/main" id="{49414E06-ED0C-FA5A-4FEB-7F399C13544D}"/>
              </a:ext>
            </a:extLst>
          </p:cNvPr>
          <p:cNvPicPr>
            <a:picLocks noChangeAspect="1"/>
          </p:cNvPicPr>
          <p:nvPr/>
        </p:nvPicPr>
        <p:blipFill>
          <a:blip r:embed="rId4"/>
          <a:stretch>
            <a:fillRect/>
          </a:stretch>
        </p:blipFill>
        <p:spPr>
          <a:xfrm>
            <a:off x="5101389" y="393401"/>
            <a:ext cx="3556535" cy="3832090"/>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F2F2EFB3-2893-94C9-C85D-3A8BF3E3E0B9}"/>
                  </a:ext>
                </a:extLst>
              </p14:cNvPr>
              <p14:cNvContentPartPr/>
              <p14:nvPr/>
            </p14:nvContentPartPr>
            <p14:xfrm>
              <a:off x="5322581" y="423284"/>
              <a:ext cx="384120" cy="21600"/>
            </p14:xfrm>
          </p:contentPart>
        </mc:Choice>
        <mc:Fallback xmlns="">
          <p:pic>
            <p:nvPicPr>
              <p:cNvPr id="5" name="Ink 4">
                <a:extLst>
                  <a:ext uri="{FF2B5EF4-FFF2-40B4-BE49-F238E27FC236}">
                    <a16:creationId xmlns:a16="http://schemas.microsoft.com/office/drawing/2014/main" id="{F2F2EFB3-2893-94C9-C85D-3A8BF3E3E0B9}"/>
                  </a:ext>
                </a:extLst>
              </p:cNvPr>
              <p:cNvPicPr/>
              <p:nvPr/>
            </p:nvPicPr>
            <p:blipFill>
              <a:blip r:embed="rId6"/>
              <a:stretch>
                <a:fillRect/>
              </a:stretch>
            </p:blipFill>
            <p:spPr>
              <a:xfrm>
                <a:off x="5304581" y="387284"/>
                <a:ext cx="419760" cy="93240"/>
              </a:xfrm>
              <a:prstGeom prst="rect">
                <a:avLst/>
              </a:prstGeom>
            </p:spPr>
          </p:pic>
        </mc:Fallback>
      </mc:AlternateContent>
      <p:sp>
        <p:nvSpPr>
          <p:cNvPr id="10" name="Oval 9">
            <a:extLst>
              <a:ext uri="{FF2B5EF4-FFF2-40B4-BE49-F238E27FC236}">
                <a16:creationId xmlns:a16="http://schemas.microsoft.com/office/drawing/2014/main" id="{1C8D3579-75E8-21A3-08C5-61903AB2FC78}"/>
              </a:ext>
            </a:extLst>
          </p:cNvPr>
          <p:cNvSpPr/>
          <p:nvPr/>
        </p:nvSpPr>
        <p:spPr>
          <a:xfrm>
            <a:off x="7291137" y="657726"/>
            <a:ext cx="569495" cy="150310"/>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4336A628-3759-0A78-9800-019871DE8E8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1888248564"/>
      </p:ext>
    </p:extLst>
  </p:cSld>
  <p:clrMapOvr>
    <a:masterClrMapping/>
  </p:clrMapOvr>
  <mc:AlternateContent xmlns:mc="http://schemas.openxmlformats.org/markup-compatibility/2006" xmlns:p14="http://schemas.microsoft.com/office/powerpoint/2010/main">
    <mc:Choice Requires="p14">
      <p:transition spd="med" p14:dur="700" advTm="18650">
        <p:fade/>
      </p:transition>
    </mc:Choice>
    <mc:Fallback xmlns="">
      <p:transition spd="med" advTm="18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F31A1CB-9459-868D-7A3D-1CEE87184230}"/>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2924C69C-F40C-5F35-E3FB-60FE3A6E3581}"/>
              </a:ext>
            </a:extLst>
          </p:cNvPr>
          <p:cNvSpPr>
            <a:spLocks noGrp="1"/>
          </p:cNvSpPr>
          <p:nvPr>
            <p:ph type="body" sz="quarter" idx="13"/>
          </p:nvPr>
        </p:nvSpPr>
        <p:spPr/>
        <p:txBody>
          <a:bodyPr/>
          <a:lstStyle/>
          <a:p>
            <a:r>
              <a:rPr lang="en-US" dirty="0"/>
              <a:t>Clinical Events</a:t>
            </a:r>
          </a:p>
          <a:p>
            <a:endParaRPr lang="en-US" dirty="0"/>
          </a:p>
        </p:txBody>
      </p:sp>
      <p:sp>
        <p:nvSpPr>
          <p:cNvPr id="4" name="Text Placeholder 3">
            <a:extLst>
              <a:ext uri="{FF2B5EF4-FFF2-40B4-BE49-F238E27FC236}">
                <a16:creationId xmlns:a16="http://schemas.microsoft.com/office/drawing/2014/main" id="{7208382D-C5F3-3778-461B-90F655D31CB2}"/>
              </a:ext>
            </a:extLst>
          </p:cNvPr>
          <p:cNvSpPr>
            <a:spLocks noGrp="1"/>
          </p:cNvSpPr>
          <p:nvPr>
            <p:ph type="body" sz="quarter" idx="14"/>
          </p:nvPr>
        </p:nvSpPr>
        <p:spPr>
          <a:xfrm>
            <a:off x="457199" y="1652588"/>
            <a:ext cx="4251159" cy="2682876"/>
          </a:xfrm>
        </p:spPr>
        <p:txBody>
          <a:bodyPr/>
          <a:lstStyle/>
          <a:p>
            <a:pPr>
              <a:spcAft>
                <a:spcPts val="1200"/>
              </a:spcAft>
            </a:pPr>
            <a:r>
              <a:rPr lang="en-US" sz="1600" i="1" dirty="0"/>
              <a:t>Only </a:t>
            </a:r>
            <a:r>
              <a:rPr lang="en-US" sz="1600" dirty="0"/>
              <a:t>report on those targeted conditions listed. Refer to the NOTE: and Help Text for clarification.</a:t>
            </a:r>
          </a:p>
          <a:p>
            <a:pPr>
              <a:spcAft>
                <a:spcPts val="1200"/>
              </a:spcAft>
            </a:pPr>
            <a:r>
              <a:rPr lang="en-US" sz="1600" dirty="0"/>
              <a:t>The diagnosis of MCI/AD is not reported on this form; it is reported on the </a:t>
            </a:r>
            <a:r>
              <a:rPr lang="en-US" sz="1600" u="sng" dirty="0"/>
              <a:t>Alzheimer's Disease Diagnosis</a:t>
            </a:r>
            <a:r>
              <a:rPr lang="en-US" sz="1600" dirty="0"/>
              <a:t> form.</a:t>
            </a:r>
          </a:p>
          <a:p>
            <a:endParaRPr lang="en-US" dirty="0"/>
          </a:p>
        </p:txBody>
      </p:sp>
      <p:pic>
        <p:nvPicPr>
          <p:cNvPr id="6" name="Picture 5">
            <a:extLst>
              <a:ext uri="{FF2B5EF4-FFF2-40B4-BE49-F238E27FC236}">
                <a16:creationId xmlns:a16="http://schemas.microsoft.com/office/drawing/2014/main" id="{49414E06-ED0C-FA5A-4FEB-7F399C13544D}"/>
              </a:ext>
            </a:extLst>
          </p:cNvPr>
          <p:cNvPicPr>
            <a:picLocks noChangeAspect="1"/>
          </p:cNvPicPr>
          <p:nvPr/>
        </p:nvPicPr>
        <p:blipFill>
          <a:blip r:embed="rId4"/>
          <a:stretch>
            <a:fillRect/>
          </a:stretch>
        </p:blipFill>
        <p:spPr>
          <a:xfrm>
            <a:off x="5101389" y="393401"/>
            <a:ext cx="3556535" cy="3832090"/>
          </a:xfrm>
          <a:prstGeom prst="rect">
            <a:avLst/>
          </a:prstGeom>
        </p:spPr>
      </p:pic>
      <p:pic>
        <p:nvPicPr>
          <p:cNvPr id="7" name="Picture 6">
            <a:extLst>
              <a:ext uri="{FF2B5EF4-FFF2-40B4-BE49-F238E27FC236}">
                <a16:creationId xmlns:a16="http://schemas.microsoft.com/office/drawing/2014/main" id="{56564CBA-7E67-D718-F1FD-2390E8A7ECB2}"/>
              </a:ext>
            </a:extLst>
          </p:cNvPr>
          <p:cNvPicPr>
            <a:picLocks noChangeAspect="1"/>
          </p:cNvPicPr>
          <p:nvPr/>
        </p:nvPicPr>
        <p:blipFill>
          <a:blip r:embed="rId5"/>
          <a:stretch>
            <a:fillRect/>
          </a:stretch>
        </p:blipFill>
        <p:spPr>
          <a:xfrm>
            <a:off x="4708358" y="2708904"/>
            <a:ext cx="2444435" cy="758364"/>
          </a:xfrm>
          <a:prstGeom prst="rect">
            <a:avLst/>
          </a:prstGeom>
          <a:ln>
            <a:solidFill>
              <a:schemeClr val="accent1"/>
            </a:solidFill>
          </a:ln>
        </p:spPr>
      </p:pic>
      <p:sp>
        <p:nvSpPr>
          <p:cNvPr id="8" name="Oval 7">
            <a:extLst>
              <a:ext uri="{FF2B5EF4-FFF2-40B4-BE49-F238E27FC236}">
                <a16:creationId xmlns:a16="http://schemas.microsoft.com/office/drawing/2014/main" id="{1AC27C6A-F9DB-A6CA-3D93-AC1E41475AC1}"/>
              </a:ext>
            </a:extLst>
          </p:cNvPr>
          <p:cNvSpPr/>
          <p:nvPr/>
        </p:nvSpPr>
        <p:spPr>
          <a:xfrm>
            <a:off x="4924925" y="1840707"/>
            <a:ext cx="3853967" cy="498231"/>
          </a:xfrm>
          <a:prstGeom prst="ellipse">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5F30CB8-4459-4D51-8FCC-E2B48800713F}"/>
              </a:ext>
            </a:extLst>
          </p:cNvPr>
          <p:cNvSpPr/>
          <p:nvPr/>
        </p:nvSpPr>
        <p:spPr>
          <a:xfrm>
            <a:off x="5197642" y="2499486"/>
            <a:ext cx="250257" cy="180543"/>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E4A28939-3405-9BD1-3A80-621120ECCCF2}"/>
              </a:ext>
            </a:extLst>
          </p:cNvPr>
          <p:cNvCxnSpPr>
            <a:cxnSpLocks/>
          </p:cNvCxnSpPr>
          <p:nvPr/>
        </p:nvCxnSpPr>
        <p:spPr>
          <a:xfrm flipH="1">
            <a:off x="4876800" y="2630034"/>
            <a:ext cx="250257" cy="1805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2F2EFB3-2893-94C9-C85D-3A8BF3E3E0B9}"/>
                  </a:ext>
                </a:extLst>
              </p14:cNvPr>
              <p14:cNvContentPartPr/>
              <p14:nvPr/>
            </p14:nvContentPartPr>
            <p14:xfrm>
              <a:off x="5322581" y="423284"/>
              <a:ext cx="384120" cy="21600"/>
            </p14:xfrm>
          </p:contentPart>
        </mc:Choice>
        <mc:Fallback xmlns="">
          <p:pic>
            <p:nvPicPr>
              <p:cNvPr id="5" name="Ink 4">
                <a:extLst>
                  <a:ext uri="{FF2B5EF4-FFF2-40B4-BE49-F238E27FC236}">
                    <a16:creationId xmlns:a16="http://schemas.microsoft.com/office/drawing/2014/main" id="{F2F2EFB3-2893-94C9-C85D-3A8BF3E3E0B9}"/>
                  </a:ext>
                </a:extLst>
              </p:cNvPr>
              <p:cNvPicPr/>
              <p:nvPr/>
            </p:nvPicPr>
            <p:blipFill>
              <a:blip r:embed="rId7"/>
              <a:stretch>
                <a:fillRect/>
              </a:stretch>
            </p:blipFill>
            <p:spPr>
              <a:xfrm>
                <a:off x="5304581" y="387284"/>
                <a:ext cx="419760" cy="93240"/>
              </a:xfrm>
              <a:prstGeom prst="rect">
                <a:avLst/>
              </a:prstGeom>
            </p:spPr>
          </p:pic>
        </mc:Fallback>
      </mc:AlternateContent>
      <p:pic>
        <p:nvPicPr>
          <p:cNvPr id="13" name="Audio 12">
            <a:hlinkClick r:id="" action="ppaction://media"/>
            <a:extLst>
              <a:ext uri="{FF2B5EF4-FFF2-40B4-BE49-F238E27FC236}">
                <a16:creationId xmlns:a16="http://schemas.microsoft.com/office/drawing/2014/main" id="{3B246CF1-1EC6-D840-06B8-86EF9508D01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930366" y="4088038"/>
            <a:ext cx="1543050" cy="1543050"/>
          </a:xfrm>
          <a:prstGeom prst="ellipse">
            <a:avLst/>
          </a:prstGeom>
        </p:spPr>
      </p:pic>
    </p:spTree>
    <p:extLst>
      <p:ext uri="{BB962C8B-B14F-4D97-AF65-F5344CB8AC3E}">
        <p14:creationId xmlns:p14="http://schemas.microsoft.com/office/powerpoint/2010/main" val="3608359657"/>
      </p:ext>
    </p:extLst>
  </p:cSld>
  <p:clrMapOvr>
    <a:masterClrMapping/>
  </p:clrMapOvr>
  <mc:AlternateContent xmlns:mc="http://schemas.openxmlformats.org/markup-compatibility/2006" xmlns:p14="http://schemas.microsoft.com/office/powerpoint/2010/main">
    <mc:Choice Requires="p14">
      <p:transition spd="med" p14:dur="700" advTm="19708">
        <p:fade/>
      </p:transition>
    </mc:Choice>
    <mc:Fallback xmlns="">
      <p:transition spd="med" advTm="19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AC8D29-17DE-EA85-656F-D16C5F31CAE8}"/>
              </a:ext>
            </a:extLst>
          </p:cNvPr>
          <p:cNvSpPr>
            <a:spLocks noGrp="1"/>
          </p:cNvSpPr>
          <p:nvPr>
            <p:ph type="body" sz="quarter" idx="13"/>
          </p:nvPr>
        </p:nvSpPr>
        <p:spPr>
          <a:xfrm>
            <a:off x="457200" y="307975"/>
            <a:ext cx="4419600" cy="654551"/>
          </a:xfrm>
        </p:spPr>
        <p:txBody>
          <a:bodyPr/>
          <a:lstStyle/>
          <a:p>
            <a:r>
              <a:rPr lang="en-US" dirty="0"/>
              <a:t>Clinical Events</a:t>
            </a:r>
          </a:p>
        </p:txBody>
      </p:sp>
      <p:sp>
        <p:nvSpPr>
          <p:cNvPr id="4" name="Text Placeholder 3">
            <a:extLst>
              <a:ext uri="{FF2B5EF4-FFF2-40B4-BE49-F238E27FC236}">
                <a16:creationId xmlns:a16="http://schemas.microsoft.com/office/drawing/2014/main" id="{9D9038D2-D2F4-AE83-8E59-EF56E4E42702}"/>
              </a:ext>
            </a:extLst>
          </p:cNvPr>
          <p:cNvSpPr>
            <a:spLocks noGrp="1"/>
          </p:cNvSpPr>
          <p:nvPr>
            <p:ph type="body" sz="quarter" idx="14"/>
          </p:nvPr>
        </p:nvSpPr>
        <p:spPr>
          <a:xfrm>
            <a:off x="477300" y="1116590"/>
            <a:ext cx="2861124" cy="3368696"/>
          </a:xfrm>
        </p:spPr>
        <p:txBody>
          <a:bodyPr/>
          <a:lstStyle/>
          <a:p>
            <a:pPr>
              <a:spcAft>
                <a:spcPts val="1200"/>
              </a:spcAft>
            </a:pPr>
            <a:r>
              <a:rPr lang="en-US" dirty="0"/>
              <a:t>To report on additional types of autoimmune disorders, chronic infections, cancer, or other CNS disease, use the Add log line feature and select from the drop down.</a:t>
            </a:r>
          </a:p>
          <a:p>
            <a:pPr>
              <a:spcAft>
                <a:spcPts val="1200"/>
              </a:spcAft>
            </a:pPr>
            <a:r>
              <a:rPr lang="en-US" dirty="0"/>
              <a:t>Do not enter any other conditions into the additional log lines.</a:t>
            </a:r>
          </a:p>
          <a:p>
            <a:pPr>
              <a:spcAft>
                <a:spcPts val="1200"/>
              </a:spcAft>
            </a:pPr>
            <a:r>
              <a:rPr lang="en-US" dirty="0"/>
              <a:t>Note – complete the ‘specify’ for each additional condition added.</a:t>
            </a:r>
          </a:p>
          <a:p>
            <a:pPr>
              <a:spcAft>
                <a:spcPts val="1200"/>
              </a:spcAft>
            </a:pPr>
            <a:endParaRPr lang="en-US" dirty="0"/>
          </a:p>
          <a:p>
            <a:pPr>
              <a:spcAft>
                <a:spcPts val="1200"/>
              </a:spcAft>
            </a:pPr>
            <a:endParaRPr lang="en-US" dirty="0"/>
          </a:p>
          <a:p>
            <a:endParaRPr lang="en-US" dirty="0"/>
          </a:p>
          <a:p>
            <a:endParaRPr lang="en-US" dirty="0"/>
          </a:p>
          <a:p>
            <a:endParaRPr lang="en-US" dirty="0"/>
          </a:p>
        </p:txBody>
      </p:sp>
      <p:pic>
        <p:nvPicPr>
          <p:cNvPr id="15" name="Picture 14">
            <a:extLst>
              <a:ext uri="{FF2B5EF4-FFF2-40B4-BE49-F238E27FC236}">
                <a16:creationId xmlns:a16="http://schemas.microsoft.com/office/drawing/2014/main" id="{8D472020-FDE1-24AD-A77D-9381E465EE4B}"/>
              </a:ext>
            </a:extLst>
          </p:cNvPr>
          <p:cNvPicPr>
            <a:picLocks noChangeAspect="1"/>
          </p:cNvPicPr>
          <p:nvPr/>
        </p:nvPicPr>
        <p:blipFill>
          <a:blip r:embed="rId4"/>
          <a:stretch>
            <a:fillRect/>
          </a:stretch>
        </p:blipFill>
        <p:spPr>
          <a:xfrm>
            <a:off x="3616532" y="468834"/>
            <a:ext cx="5070268" cy="2197364"/>
          </a:xfrm>
          <a:prstGeom prst="rect">
            <a:avLst/>
          </a:prstGeom>
          <a:ln>
            <a:solidFill>
              <a:schemeClr val="accent1"/>
            </a:solidFill>
          </a:ln>
        </p:spPr>
      </p:pic>
      <p:sp>
        <p:nvSpPr>
          <p:cNvPr id="16" name="Oval 15">
            <a:extLst>
              <a:ext uri="{FF2B5EF4-FFF2-40B4-BE49-F238E27FC236}">
                <a16:creationId xmlns:a16="http://schemas.microsoft.com/office/drawing/2014/main" id="{3B0081C3-4A40-CD84-AF72-FD868DA15E00}"/>
              </a:ext>
            </a:extLst>
          </p:cNvPr>
          <p:cNvSpPr/>
          <p:nvPr/>
        </p:nvSpPr>
        <p:spPr>
          <a:xfrm>
            <a:off x="3616532" y="2377441"/>
            <a:ext cx="1109472" cy="36576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2D504D9-7E49-71C9-889B-0634C2E684F1}"/>
              </a:ext>
            </a:extLst>
          </p:cNvPr>
          <p:cNvPicPr>
            <a:picLocks noChangeAspect="1"/>
          </p:cNvPicPr>
          <p:nvPr/>
        </p:nvPicPr>
        <p:blipFill>
          <a:blip r:embed="rId5"/>
          <a:stretch>
            <a:fillRect/>
          </a:stretch>
        </p:blipFill>
        <p:spPr>
          <a:xfrm>
            <a:off x="4045260" y="2977677"/>
            <a:ext cx="4641540" cy="1036058"/>
          </a:xfrm>
          <a:prstGeom prst="rect">
            <a:avLst/>
          </a:prstGeom>
          <a:ln>
            <a:solidFill>
              <a:schemeClr val="accent1"/>
            </a:solidFill>
          </a:ln>
        </p:spPr>
      </p:pic>
      <p:cxnSp>
        <p:nvCxnSpPr>
          <p:cNvPr id="19" name="Straight Arrow Connector 18">
            <a:extLst>
              <a:ext uri="{FF2B5EF4-FFF2-40B4-BE49-F238E27FC236}">
                <a16:creationId xmlns:a16="http://schemas.microsoft.com/office/drawing/2014/main" id="{2281D09A-3EBB-D676-5C72-1E752208FB0D}"/>
              </a:ext>
            </a:extLst>
          </p:cNvPr>
          <p:cNvCxnSpPr>
            <a:cxnSpLocks/>
          </p:cNvCxnSpPr>
          <p:nvPr/>
        </p:nvCxnSpPr>
        <p:spPr>
          <a:xfrm>
            <a:off x="3919666" y="2743201"/>
            <a:ext cx="507955" cy="7525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D8CF9188-C9F1-AEE6-F462-99DA1EDA45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915275" y="4116244"/>
            <a:ext cx="1543050" cy="1543050"/>
          </a:xfrm>
          <a:prstGeom prst="ellipse">
            <a:avLst/>
          </a:prstGeom>
        </p:spPr>
      </p:pic>
    </p:spTree>
    <p:extLst>
      <p:ext uri="{BB962C8B-B14F-4D97-AF65-F5344CB8AC3E}">
        <p14:creationId xmlns:p14="http://schemas.microsoft.com/office/powerpoint/2010/main" val="3314371179"/>
      </p:ext>
    </p:extLst>
  </p:cSld>
  <p:clrMapOvr>
    <a:masterClrMapping/>
  </p:clrMapOvr>
  <mc:AlternateContent xmlns:mc="http://schemas.openxmlformats.org/markup-compatibility/2006" xmlns:p14="http://schemas.microsoft.com/office/powerpoint/2010/main">
    <mc:Choice Requires="p14">
      <p:transition spd="med" p14:dur="700" advTm="25208">
        <p:fade/>
      </p:transition>
    </mc:Choice>
    <mc:Fallback xmlns="">
      <p:transition spd="med" advTm="252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44915E2-94A7-6219-C5B6-E34F8445BA92}"/>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DC529E2D-281F-E672-254B-0134095919A1}"/>
              </a:ext>
            </a:extLst>
          </p:cNvPr>
          <p:cNvSpPr>
            <a:spLocks noGrp="1"/>
          </p:cNvSpPr>
          <p:nvPr>
            <p:ph type="body" sz="quarter" idx="13"/>
          </p:nvPr>
        </p:nvSpPr>
        <p:spPr/>
        <p:txBody>
          <a:bodyPr/>
          <a:lstStyle/>
          <a:p>
            <a:r>
              <a:rPr lang="en-US" dirty="0"/>
              <a:t>Follow-up Adverse Event Assessment</a:t>
            </a:r>
          </a:p>
        </p:txBody>
      </p:sp>
      <p:sp>
        <p:nvSpPr>
          <p:cNvPr id="4" name="Text Placeholder 3">
            <a:extLst>
              <a:ext uri="{FF2B5EF4-FFF2-40B4-BE49-F238E27FC236}">
                <a16:creationId xmlns:a16="http://schemas.microsoft.com/office/drawing/2014/main" id="{BBADF8EC-35D1-BF48-8B6E-6AC355476F10}"/>
              </a:ext>
            </a:extLst>
          </p:cNvPr>
          <p:cNvSpPr>
            <a:spLocks noGrp="1"/>
          </p:cNvSpPr>
          <p:nvPr>
            <p:ph type="body" sz="quarter" idx="14"/>
          </p:nvPr>
        </p:nvSpPr>
        <p:spPr/>
        <p:txBody>
          <a:bodyPr/>
          <a:lstStyle/>
          <a:p>
            <a:pPr>
              <a:spcAft>
                <a:spcPts val="1200"/>
              </a:spcAft>
            </a:pPr>
            <a:r>
              <a:rPr lang="en-US" sz="1600" dirty="0"/>
              <a:t>Complete this form in its entirety at each time point. </a:t>
            </a:r>
          </a:p>
          <a:p>
            <a:pPr>
              <a:spcAft>
                <a:spcPts val="1200"/>
              </a:spcAft>
            </a:pPr>
            <a:r>
              <a:rPr lang="en-US" sz="1600" dirty="0"/>
              <a:t>Note the timeline.</a:t>
            </a:r>
          </a:p>
          <a:p>
            <a:r>
              <a:rPr lang="en-US" sz="1600" dirty="0"/>
              <a:t>If Yes is reported to either question, complete a log line on the </a:t>
            </a:r>
            <a:r>
              <a:rPr lang="en-US" sz="1600" u="sng" dirty="0"/>
              <a:t>Adverse Events</a:t>
            </a:r>
            <a:r>
              <a:rPr lang="en-US" sz="1600" dirty="0"/>
              <a:t> or </a:t>
            </a:r>
            <a:r>
              <a:rPr lang="en-US" sz="1600" u="sng" dirty="0"/>
              <a:t>ARIA Adverse Events</a:t>
            </a:r>
            <a:r>
              <a:rPr lang="en-US" sz="1600" dirty="0"/>
              <a:t> form located at the Subject Level.</a:t>
            </a:r>
          </a:p>
          <a:p>
            <a:endParaRPr lang="en-US" dirty="0"/>
          </a:p>
        </p:txBody>
      </p:sp>
      <p:pic>
        <p:nvPicPr>
          <p:cNvPr id="8" name="Picture 7">
            <a:extLst>
              <a:ext uri="{FF2B5EF4-FFF2-40B4-BE49-F238E27FC236}">
                <a16:creationId xmlns:a16="http://schemas.microsoft.com/office/drawing/2014/main" id="{55A874AC-0225-EA69-4E52-84385A4995B0}"/>
              </a:ext>
            </a:extLst>
          </p:cNvPr>
          <p:cNvPicPr>
            <a:picLocks noChangeAspect="1"/>
          </p:cNvPicPr>
          <p:nvPr/>
        </p:nvPicPr>
        <p:blipFill>
          <a:blip r:embed="rId4"/>
          <a:stretch>
            <a:fillRect/>
          </a:stretch>
        </p:blipFill>
        <p:spPr>
          <a:xfrm>
            <a:off x="5130266" y="730014"/>
            <a:ext cx="3493317" cy="1878428"/>
          </a:xfrm>
          <a:prstGeom prst="rect">
            <a:avLst/>
          </a:prstGeom>
        </p:spPr>
      </p:pic>
      <p:cxnSp>
        <p:nvCxnSpPr>
          <p:cNvPr id="6" name="Straight Connector 5">
            <a:extLst>
              <a:ext uri="{FF2B5EF4-FFF2-40B4-BE49-F238E27FC236}">
                <a16:creationId xmlns:a16="http://schemas.microsoft.com/office/drawing/2014/main" id="{9DDB3975-23A4-18A8-588E-ECED2E179BBC}"/>
              </a:ext>
            </a:extLst>
          </p:cNvPr>
          <p:cNvCxnSpPr>
            <a:cxnSpLocks/>
          </p:cNvCxnSpPr>
          <p:nvPr/>
        </p:nvCxnSpPr>
        <p:spPr>
          <a:xfrm>
            <a:off x="6872438" y="1337912"/>
            <a:ext cx="1443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BBB397-1E8F-4E24-6794-0226D90546CB}"/>
              </a:ext>
            </a:extLst>
          </p:cNvPr>
          <p:cNvCxnSpPr>
            <a:cxnSpLocks/>
          </p:cNvCxnSpPr>
          <p:nvPr/>
        </p:nvCxnSpPr>
        <p:spPr>
          <a:xfrm>
            <a:off x="5273040" y="1461435"/>
            <a:ext cx="65612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CC959CD-DC37-E710-A046-9511A683568E}"/>
              </a:ext>
            </a:extLst>
          </p:cNvPr>
          <p:cNvSpPr/>
          <p:nvPr/>
        </p:nvSpPr>
        <p:spPr>
          <a:xfrm>
            <a:off x="5273040" y="1665171"/>
            <a:ext cx="3043187" cy="189427"/>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92A47F9-6A2C-2BD1-1506-370650276CE2}"/>
              </a:ext>
            </a:extLst>
          </p:cNvPr>
          <p:cNvSpPr/>
          <p:nvPr/>
        </p:nvSpPr>
        <p:spPr>
          <a:xfrm>
            <a:off x="5273040" y="2372397"/>
            <a:ext cx="3187566" cy="199353"/>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7D9BBF85-D55B-36F2-EF28-D172BFCA362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81738"/>
            <a:ext cx="1543050" cy="1543050"/>
          </a:xfrm>
          <a:prstGeom prst="ellipse">
            <a:avLst/>
          </a:prstGeom>
        </p:spPr>
      </p:pic>
    </p:spTree>
    <p:extLst>
      <p:ext uri="{BB962C8B-B14F-4D97-AF65-F5344CB8AC3E}">
        <p14:creationId xmlns:p14="http://schemas.microsoft.com/office/powerpoint/2010/main" val="3029300766"/>
      </p:ext>
    </p:extLst>
  </p:cSld>
  <p:clrMapOvr>
    <a:masterClrMapping/>
  </p:clrMapOvr>
  <mc:AlternateContent xmlns:mc="http://schemas.openxmlformats.org/markup-compatibility/2006" xmlns:p14="http://schemas.microsoft.com/office/powerpoint/2010/main">
    <mc:Choice Requires="p14">
      <p:transition spd="med" p14:dur="700" advTm="18603">
        <p:fade/>
      </p:transition>
    </mc:Choice>
    <mc:Fallback xmlns="">
      <p:transition spd="med" advTm="186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27E309C-FC7E-28BD-91BB-378C77A7C408}"/>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43FC44CB-09AC-D1DA-97CE-0B08A5389B28}"/>
              </a:ext>
            </a:extLst>
          </p:cNvPr>
          <p:cNvSpPr>
            <a:spLocks noGrp="1"/>
          </p:cNvSpPr>
          <p:nvPr>
            <p:ph type="body" sz="quarter" idx="13"/>
          </p:nvPr>
        </p:nvSpPr>
        <p:spPr/>
        <p:txBody>
          <a:bodyPr/>
          <a:lstStyle/>
          <a:p>
            <a:r>
              <a:rPr lang="en-US" dirty="0"/>
              <a:t>Vital Signs</a:t>
            </a:r>
          </a:p>
        </p:txBody>
      </p:sp>
      <p:sp>
        <p:nvSpPr>
          <p:cNvPr id="4" name="Text Placeholder 3">
            <a:extLst>
              <a:ext uri="{FF2B5EF4-FFF2-40B4-BE49-F238E27FC236}">
                <a16:creationId xmlns:a16="http://schemas.microsoft.com/office/drawing/2014/main" id="{F2923B9E-218D-1F14-1888-5CCC49DF20E7}"/>
              </a:ext>
            </a:extLst>
          </p:cNvPr>
          <p:cNvSpPr>
            <a:spLocks noGrp="1"/>
          </p:cNvSpPr>
          <p:nvPr>
            <p:ph type="body" sz="quarter" idx="14"/>
          </p:nvPr>
        </p:nvSpPr>
        <p:spPr>
          <a:xfrm>
            <a:off x="457200" y="1230312"/>
            <a:ext cx="4419601" cy="2682876"/>
          </a:xfrm>
        </p:spPr>
        <p:txBody>
          <a:bodyPr/>
          <a:lstStyle/>
          <a:p>
            <a:pPr>
              <a:spcAft>
                <a:spcPts val="1200"/>
              </a:spcAft>
            </a:pPr>
            <a:r>
              <a:rPr lang="en-US" sz="1600" dirty="0">
                <a:effectLst/>
                <a:ea typeface="Times New Roman" panose="02020603050405020304" pitchFamily="18" charset="0"/>
              </a:rPr>
              <a:t>During Follow-up –</a:t>
            </a:r>
            <a:endParaRPr lang="en-US" sz="1600" dirty="0">
              <a:ea typeface="Times New Roman" panose="02020603050405020304" pitchFamily="18" charset="0"/>
            </a:endParaRPr>
          </a:p>
          <a:p>
            <a:pPr marL="285750" indent="-285750">
              <a:spcAft>
                <a:spcPts val="1200"/>
              </a:spcAft>
              <a:buFont typeface="Arial" panose="020B0604020202020204" pitchFamily="34" charset="0"/>
              <a:buChar char="•"/>
            </a:pPr>
            <a:r>
              <a:rPr lang="en-US" sz="1600" dirty="0">
                <a:effectLst/>
                <a:ea typeface="Times New Roman" panose="02020603050405020304" pitchFamily="18" charset="0"/>
              </a:rPr>
              <a:t>If vital signs were obtained, answer Yes to the first question and complete the rest of the form.</a:t>
            </a:r>
          </a:p>
          <a:p>
            <a:pPr marL="285750" indent="-285750">
              <a:spcAft>
                <a:spcPts val="1200"/>
              </a:spcAft>
              <a:buFont typeface="Arial" panose="020B0604020202020204" pitchFamily="34" charset="0"/>
              <a:buChar char="•"/>
            </a:pPr>
            <a:r>
              <a:rPr lang="en-US" sz="1600" dirty="0">
                <a:effectLst/>
                <a:ea typeface="Times New Roman" panose="02020603050405020304" pitchFamily="18" charset="0"/>
              </a:rPr>
              <a:t>If vital signs were not obtained, answer No to the first question and do not complete the rest of the form.</a:t>
            </a:r>
          </a:p>
          <a:p>
            <a:pPr marL="285750" indent="-285750">
              <a:spcAft>
                <a:spcPts val="1200"/>
              </a:spcAft>
              <a:buFont typeface="Arial" panose="020B0604020202020204" pitchFamily="34" charset="0"/>
              <a:buChar char="•"/>
            </a:pPr>
            <a:r>
              <a:rPr lang="en-US" sz="1600" dirty="0">
                <a:effectLst/>
                <a:ea typeface="Times New Roman" panose="02020603050405020304" pitchFamily="18" charset="0"/>
              </a:rPr>
              <a:t>If vital were obtained multiple times during an applicable data collection time period, enter the data from the most recent vital sign assessment.</a:t>
            </a:r>
            <a:endParaRPr lang="en-US" dirty="0"/>
          </a:p>
          <a:p>
            <a:endParaRPr lang="en-US" dirty="0"/>
          </a:p>
          <a:p>
            <a:endParaRPr lang="en-US" dirty="0"/>
          </a:p>
        </p:txBody>
      </p:sp>
      <p:pic>
        <p:nvPicPr>
          <p:cNvPr id="10" name="Audio 9">
            <a:hlinkClick r:id="" action="ppaction://media"/>
            <a:extLst>
              <a:ext uri="{FF2B5EF4-FFF2-40B4-BE49-F238E27FC236}">
                <a16:creationId xmlns:a16="http://schemas.microsoft.com/office/drawing/2014/main" id="{DEF53106-E5D5-9B74-532A-9DEBF37536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63999"/>
            <a:ext cx="1543050" cy="1543050"/>
          </a:xfrm>
          <a:prstGeom prst="ellipse">
            <a:avLst/>
          </a:prstGeom>
        </p:spPr>
      </p:pic>
      <p:pic>
        <p:nvPicPr>
          <p:cNvPr id="5" name="Picture 4">
            <a:extLst>
              <a:ext uri="{FF2B5EF4-FFF2-40B4-BE49-F238E27FC236}">
                <a16:creationId xmlns:a16="http://schemas.microsoft.com/office/drawing/2014/main" id="{D11411DF-AB85-C7F1-EBDB-D334B40A6449}"/>
              </a:ext>
            </a:extLst>
          </p:cNvPr>
          <p:cNvPicPr>
            <a:picLocks noChangeAspect="1"/>
          </p:cNvPicPr>
          <p:nvPr/>
        </p:nvPicPr>
        <p:blipFill>
          <a:blip r:embed="rId5"/>
          <a:stretch>
            <a:fillRect/>
          </a:stretch>
        </p:blipFill>
        <p:spPr>
          <a:xfrm>
            <a:off x="5057421" y="306650"/>
            <a:ext cx="3629379" cy="4043380"/>
          </a:xfrm>
          <a:prstGeom prst="rect">
            <a:avLst/>
          </a:prstGeom>
          <a:ln>
            <a:solidFill>
              <a:schemeClr val="accent1"/>
            </a:solidFill>
          </a:ln>
        </p:spPr>
      </p:pic>
      <p:sp>
        <p:nvSpPr>
          <p:cNvPr id="6" name="Rectangle: Rounded Corners 5">
            <a:extLst>
              <a:ext uri="{FF2B5EF4-FFF2-40B4-BE49-F238E27FC236}">
                <a16:creationId xmlns:a16="http://schemas.microsoft.com/office/drawing/2014/main" id="{DE7DA7D2-E9C0-DFC1-65A5-9FA4CB16F009}"/>
              </a:ext>
            </a:extLst>
          </p:cNvPr>
          <p:cNvSpPr/>
          <p:nvPr/>
        </p:nvSpPr>
        <p:spPr>
          <a:xfrm>
            <a:off x="5189621" y="697832"/>
            <a:ext cx="3152274" cy="296779"/>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946427"/>
      </p:ext>
    </p:extLst>
  </p:cSld>
  <p:clrMapOvr>
    <a:masterClrMapping/>
  </p:clrMapOvr>
  <mc:AlternateContent xmlns:mc="http://schemas.openxmlformats.org/markup-compatibility/2006" xmlns:p14="http://schemas.microsoft.com/office/powerpoint/2010/main">
    <mc:Choice Requires="p14">
      <p:transition spd="med" p14:dur="700" advTm="28580">
        <p:fade/>
      </p:transition>
    </mc:Choice>
    <mc:Fallback xmlns="">
      <p:transition spd="med" advTm="28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8638DA-E85D-A409-B0F3-31E557090CA1}"/>
              </a:ext>
            </a:extLst>
          </p:cNvPr>
          <p:cNvSpPr>
            <a:spLocks noGrp="1"/>
          </p:cNvSpPr>
          <p:nvPr>
            <p:ph type="body" sz="quarter" idx="13"/>
          </p:nvPr>
        </p:nvSpPr>
        <p:spPr>
          <a:xfrm>
            <a:off x="457200" y="307975"/>
            <a:ext cx="8158976" cy="502347"/>
          </a:xfrm>
        </p:spPr>
        <p:txBody>
          <a:bodyPr/>
          <a:lstStyle/>
          <a:p>
            <a:r>
              <a:rPr lang="en-US" dirty="0"/>
              <a:t>Follow-up Concurrent Study Enrollment</a:t>
            </a:r>
          </a:p>
        </p:txBody>
      </p:sp>
      <p:sp>
        <p:nvSpPr>
          <p:cNvPr id="4" name="Text Placeholder 3">
            <a:extLst>
              <a:ext uri="{FF2B5EF4-FFF2-40B4-BE49-F238E27FC236}">
                <a16:creationId xmlns:a16="http://schemas.microsoft.com/office/drawing/2014/main" id="{A86A693E-33D1-61B4-8ADC-8E9E9FC03956}"/>
              </a:ext>
            </a:extLst>
          </p:cNvPr>
          <p:cNvSpPr>
            <a:spLocks noGrp="1"/>
          </p:cNvSpPr>
          <p:nvPr>
            <p:ph type="body" sz="quarter" idx="14"/>
          </p:nvPr>
        </p:nvSpPr>
        <p:spPr>
          <a:xfrm>
            <a:off x="457200" y="926535"/>
            <a:ext cx="8229600" cy="1035489"/>
          </a:xfrm>
        </p:spPr>
        <p:txBody>
          <a:bodyPr/>
          <a:lstStyle/>
          <a:p>
            <a:pPr>
              <a:spcAft>
                <a:spcPts val="1200"/>
              </a:spcAft>
            </a:pPr>
            <a:r>
              <a:rPr lang="en-US" dirty="0"/>
              <a:t>Any concurrent studies to which the patient enrolled to previously and were indicated as ongoing, will automatically be pulled forward into this form. Update the log line for </a:t>
            </a:r>
            <a:r>
              <a:rPr lang="en-US" i="1" dirty="0"/>
              <a:t>each</a:t>
            </a:r>
            <a:r>
              <a:rPr lang="en-US" dirty="0"/>
              <a:t> study pulled in.</a:t>
            </a:r>
          </a:p>
          <a:p>
            <a:pPr>
              <a:spcAft>
                <a:spcPts val="1200"/>
              </a:spcAft>
            </a:pPr>
            <a:r>
              <a:rPr lang="en-US" dirty="0"/>
              <a:t>If the patient </a:t>
            </a:r>
            <a:r>
              <a:rPr lang="en-US" i="1" dirty="0"/>
              <a:t>newly</a:t>
            </a:r>
            <a:r>
              <a:rPr lang="en-US" dirty="0"/>
              <a:t> enrolled to a study, </a:t>
            </a:r>
            <a:r>
              <a:rPr lang="en-US" sz="1400" dirty="0"/>
              <a:t>use the “Add a new Log Line” feature and complete a log line for each new study.</a:t>
            </a:r>
          </a:p>
          <a:p>
            <a:endParaRPr lang="en-US" dirty="0"/>
          </a:p>
        </p:txBody>
      </p:sp>
      <p:pic>
        <p:nvPicPr>
          <p:cNvPr id="6" name="Picture 5">
            <a:extLst>
              <a:ext uri="{FF2B5EF4-FFF2-40B4-BE49-F238E27FC236}">
                <a16:creationId xmlns:a16="http://schemas.microsoft.com/office/drawing/2014/main" id="{90522FCF-A486-447E-476D-88223844652B}"/>
              </a:ext>
            </a:extLst>
          </p:cNvPr>
          <p:cNvPicPr>
            <a:picLocks noChangeAspect="1"/>
          </p:cNvPicPr>
          <p:nvPr/>
        </p:nvPicPr>
        <p:blipFill>
          <a:blip r:embed="rId4"/>
          <a:stretch>
            <a:fillRect/>
          </a:stretch>
        </p:blipFill>
        <p:spPr>
          <a:xfrm>
            <a:off x="457197" y="2181323"/>
            <a:ext cx="8229601" cy="2413983"/>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D46BCAB-5D63-681C-3638-8FB3C1FEE9BA}"/>
                  </a:ext>
                </a:extLst>
              </p14:cNvPr>
              <p14:cNvContentPartPr/>
              <p14:nvPr/>
            </p14:nvContentPartPr>
            <p14:xfrm>
              <a:off x="799731" y="2297536"/>
              <a:ext cx="490320" cy="15480"/>
            </p14:xfrm>
          </p:contentPart>
        </mc:Choice>
        <mc:Fallback xmlns="">
          <p:pic>
            <p:nvPicPr>
              <p:cNvPr id="7" name="Ink 6">
                <a:extLst>
                  <a:ext uri="{FF2B5EF4-FFF2-40B4-BE49-F238E27FC236}">
                    <a16:creationId xmlns:a16="http://schemas.microsoft.com/office/drawing/2014/main" id="{FD46BCAB-5D63-681C-3638-8FB3C1FEE9BA}"/>
                  </a:ext>
                </a:extLst>
              </p:cNvPr>
              <p:cNvPicPr/>
              <p:nvPr/>
            </p:nvPicPr>
            <p:blipFill>
              <a:blip r:embed="rId6"/>
              <a:stretch>
                <a:fillRect/>
              </a:stretch>
            </p:blipFill>
            <p:spPr>
              <a:xfrm>
                <a:off x="763731" y="2225536"/>
                <a:ext cx="561960" cy="159120"/>
              </a:xfrm>
              <a:prstGeom prst="rect">
                <a:avLst/>
              </a:prstGeom>
            </p:spPr>
          </p:pic>
        </mc:Fallback>
      </mc:AlternateContent>
      <p:pic>
        <p:nvPicPr>
          <p:cNvPr id="14" name="Audio 13">
            <a:hlinkClick r:id="" action="ppaction://media"/>
            <a:extLst>
              <a:ext uri="{FF2B5EF4-FFF2-40B4-BE49-F238E27FC236}">
                <a16:creationId xmlns:a16="http://schemas.microsoft.com/office/drawing/2014/main" id="{117E153E-C737-13D6-B191-B6F95D83BD9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844651" y="4064000"/>
            <a:ext cx="1543050" cy="1543050"/>
          </a:xfrm>
          <a:prstGeom prst="ellipse">
            <a:avLst/>
          </a:prstGeom>
        </p:spPr>
      </p:pic>
    </p:spTree>
    <p:extLst>
      <p:ext uri="{BB962C8B-B14F-4D97-AF65-F5344CB8AC3E}">
        <p14:creationId xmlns:p14="http://schemas.microsoft.com/office/powerpoint/2010/main" val="1725915757"/>
      </p:ext>
    </p:extLst>
  </p:cSld>
  <p:clrMapOvr>
    <a:masterClrMapping/>
  </p:clrMapOvr>
  <mc:AlternateContent xmlns:mc="http://schemas.openxmlformats.org/markup-compatibility/2006">
    <mc:Choice xmlns:p14="http://schemas.microsoft.com/office/powerpoint/2010/main" Requires="p14">
      <p:transition spd="med" p14:dur="700" advTm="30677">
        <p:fade/>
      </p:transition>
    </mc:Choice>
    <mc:Fallback>
      <p:transition spd="med" advTm="30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AB4D0-6832-06E0-412A-31DF4ED666E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D791EB4-5125-B208-043B-DBE31E65A0D8}"/>
              </a:ext>
            </a:extLst>
          </p:cNvPr>
          <p:cNvSpPr>
            <a:spLocks noGrp="1"/>
          </p:cNvSpPr>
          <p:nvPr>
            <p:ph type="body" sz="quarter" idx="13"/>
          </p:nvPr>
        </p:nvSpPr>
        <p:spPr/>
        <p:txBody>
          <a:bodyPr/>
          <a:lstStyle/>
          <a:p>
            <a:r>
              <a:rPr lang="en-US" dirty="0"/>
              <a:t>Follow-up Concurrent Study Enrollment</a:t>
            </a:r>
          </a:p>
          <a:p>
            <a:endParaRPr lang="en-US" dirty="0"/>
          </a:p>
        </p:txBody>
      </p:sp>
      <p:sp>
        <p:nvSpPr>
          <p:cNvPr id="4" name="Text Placeholder 3">
            <a:extLst>
              <a:ext uri="{FF2B5EF4-FFF2-40B4-BE49-F238E27FC236}">
                <a16:creationId xmlns:a16="http://schemas.microsoft.com/office/drawing/2014/main" id="{43DB8E68-E04C-3FE2-7395-9AB6451915F3}"/>
              </a:ext>
            </a:extLst>
          </p:cNvPr>
          <p:cNvSpPr>
            <a:spLocks noGrp="1"/>
          </p:cNvSpPr>
          <p:nvPr>
            <p:ph type="body" sz="quarter" idx="14"/>
          </p:nvPr>
        </p:nvSpPr>
        <p:spPr>
          <a:xfrm>
            <a:off x="468086" y="1236529"/>
            <a:ext cx="4419601" cy="2934228"/>
          </a:xfrm>
        </p:spPr>
        <p:txBody>
          <a:bodyPr/>
          <a:lstStyle/>
          <a:p>
            <a:pPr>
              <a:spcAft>
                <a:spcPts val="300"/>
              </a:spcAft>
            </a:pPr>
            <a:r>
              <a:rPr lang="en-US" sz="1600" dirty="0"/>
              <a:t>On the </a:t>
            </a:r>
            <a:r>
              <a:rPr lang="en-US" sz="1600" u="sng" dirty="0"/>
              <a:t>Follow-up Reporting Period and Patient Status</a:t>
            </a:r>
            <a:r>
              <a:rPr lang="en-US" sz="1600" dirty="0"/>
              <a:t> form, ‘toggle’ the answer to this question.</a:t>
            </a:r>
          </a:p>
          <a:p>
            <a:pPr>
              <a:spcAft>
                <a:spcPts val="300"/>
              </a:spcAft>
            </a:pPr>
            <a:endParaRPr lang="en-US" sz="1600" dirty="0"/>
          </a:p>
          <a:p>
            <a:pPr>
              <a:spcAft>
                <a:spcPts val="300"/>
              </a:spcAft>
            </a:pPr>
            <a:r>
              <a:rPr lang="en-US" sz="1600" dirty="0"/>
              <a:t>That is, if you originally entered No, change the answer to Yes and hit Save. Then, change the answer back to No and hit Save.</a:t>
            </a:r>
          </a:p>
          <a:p>
            <a:pPr>
              <a:spcAft>
                <a:spcPts val="300"/>
              </a:spcAft>
            </a:pPr>
            <a:endParaRPr lang="en-US" sz="1600" dirty="0"/>
          </a:p>
          <a:p>
            <a:pPr>
              <a:spcAft>
                <a:spcPts val="300"/>
              </a:spcAft>
            </a:pPr>
            <a:r>
              <a:rPr lang="en-US" sz="1600" dirty="0"/>
              <a:t>This should ‘trigger’ the programming and the Ongoing studies will be ‘pulled forward’ into the current </a:t>
            </a:r>
            <a:r>
              <a:rPr lang="en-US" sz="1600" u="sng" dirty="0"/>
              <a:t>Follow-up Concurrent Study Enrollment </a:t>
            </a:r>
            <a:r>
              <a:rPr lang="en-US" sz="1600" dirty="0"/>
              <a:t>form. </a:t>
            </a:r>
          </a:p>
          <a:p>
            <a:endParaRPr lang="en-US" sz="1600" dirty="0">
              <a:effectLst/>
              <a:ea typeface="Calibri" panose="020F0502020204030204" pitchFamily="34" charset="0"/>
            </a:endParaRPr>
          </a:p>
        </p:txBody>
      </p:sp>
      <p:sp>
        <p:nvSpPr>
          <p:cNvPr id="13" name="Picture Placeholder 12">
            <a:extLst>
              <a:ext uri="{FF2B5EF4-FFF2-40B4-BE49-F238E27FC236}">
                <a16:creationId xmlns:a16="http://schemas.microsoft.com/office/drawing/2014/main" id="{3473792D-2B65-7C89-6097-45B138477BF9}"/>
              </a:ext>
            </a:extLst>
          </p:cNvPr>
          <p:cNvSpPr>
            <a:spLocks noGrp="1"/>
          </p:cNvSpPr>
          <p:nvPr>
            <p:ph type="pic" sz="quarter" idx="15"/>
          </p:nvPr>
        </p:nvSpPr>
        <p:spPr>
          <a:ln>
            <a:solidFill>
              <a:schemeClr val="accent1"/>
            </a:solidFill>
          </a:ln>
        </p:spPr>
        <p:txBody>
          <a:bodyPr/>
          <a:lstStyle/>
          <a:p>
            <a:endParaRPr lang="en-US" dirty="0"/>
          </a:p>
        </p:txBody>
      </p:sp>
      <p:pic>
        <p:nvPicPr>
          <p:cNvPr id="9" name="Picture 8">
            <a:extLst>
              <a:ext uri="{FF2B5EF4-FFF2-40B4-BE49-F238E27FC236}">
                <a16:creationId xmlns:a16="http://schemas.microsoft.com/office/drawing/2014/main" id="{19A16C0A-C9DF-3293-6FEC-7E2B7FC3A641}"/>
              </a:ext>
            </a:extLst>
          </p:cNvPr>
          <p:cNvPicPr>
            <a:picLocks noChangeAspect="1"/>
          </p:cNvPicPr>
          <p:nvPr/>
        </p:nvPicPr>
        <p:blipFill>
          <a:blip r:embed="rId4"/>
          <a:stretch>
            <a:fillRect/>
          </a:stretch>
        </p:blipFill>
        <p:spPr>
          <a:xfrm>
            <a:off x="5130265" y="401480"/>
            <a:ext cx="3444918" cy="3840480"/>
          </a:xfrm>
          <a:prstGeom prst="rect">
            <a:avLst/>
          </a:prstGeom>
        </p:spPr>
      </p:pic>
      <p:sp>
        <p:nvSpPr>
          <p:cNvPr id="2" name="Rectangle: Rounded Corners 1">
            <a:extLst>
              <a:ext uri="{FF2B5EF4-FFF2-40B4-BE49-F238E27FC236}">
                <a16:creationId xmlns:a16="http://schemas.microsoft.com/office/drawing/2014/main" id="{61E84A81-BD1E-3F57-E8D0-BA114ED56A07}"/>
              </a:ext>
            </a:extLst>
          </p:cNvPr>
          <p:cNvSpPr/>
          <p:nvPr/>
        </p:nvSpPr>
        <p:spPr>
          <a:xfrm>
            <a:off x="5130265" y="1928813"/>
            <a:ext cx="2970748" cy="371475"/>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877E12E3-F43C-FB05-7B9B-C3F65323B0C8}"/>
              </a:ext>
            </a:extLst>
          </p:cNvPr>
          <p:cNvCxnSpPr>
            <a:cxnSpLocks/>
          </p:cNvCxnSpPr>
          <p:nvPr/>
        </p:nvCxnSpPr>
        <p:spPr>
          <a:xfrm>
            <a:off x="4763687" y="1656592"/>
            <a:ext cx="360848" cy="315083"/>
          </a:xfrm>
          <a:prstGeom prst="bentConnector3">
            <a:avLst>
              <a:gd name="adj1" fmla="val 50000"/>
            </a:avLst>
          </a:prstGeom>
          <a:ln w="22225">
            <a:tailEnd type="arrow" w="lg" len="med"/>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A885D87F-167E-107E-142D-4768435D84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3474" t="-53474" r="-53474" b="-53474"/>
          <a:stretch>
            <a:fillRect/>
          </a:stretch>
        </p:blipFill>
        <p:spPr>
          <a:xfrm>
            <a:off x="8056022" y="4258601"/>
            <a:ext cx="1261556" cy="1261556"/>
          </a:xfrm>
          <a:prstGeom prst="ellipse">
            <a:avLst/>
          </a:prstGeom>
        </p:spPr>
      </p:pic>
    </p:spTree>
    <p:extLst>
      <p:ext uri="{BB962C8B-B14F-4D97-AF65-F5344CB8AC3E}">
        <p14:creationId xmlns:p14="http://schemas.microsoft.com/office/powerpoint/2010/main" val="1428534236"/>
      </p:ext>
    </p:extLst>
  </p:cSld>
  <p:clrMapOvr>
    <a:masterClrMapping/>
  </p:clrMapOvr>
  <mc:AlternateContent xmlns:mc="http://schemas.openxmlformats.org/markup-compatibility/2006">
    <mc:Choice xmlns:p14="http://schemas.microsoft.com/office/powerpoint/2010/main" Requires="p14">
      <p:transition spd="med" p14:dur="700" advTm="37609">
        <p:fade/>
      </p:transition>
    </mc:Choice>
    <mc:Fallback>
      <p:transition spd="med" advTm="376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CD89893-7986-592F-FDC6-9FFD30890973}"/>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4A7DA59C-373A-F4E8-5B92-F66DCBD809F1}"/>
              </a:ext>
            </a:extLst>
          </p:cNvPr>
          <p:cNvSpPr>
            <a:spLocks noGrp="1"/>
          </p:cNvSpPr>
          <p:nvPr>
            <p:ph type="body" sz="quarter" idx="13"/>
          </p:nvPr>
        </p:nvSpPr>
        <p:spPr>
          <a:xfrm>
            <a:off x="457200" y="307975"/>
            <a:ext cx="4419600" cy="500061"/>
          </a:xfrm>
        </p:spPr>
        <p:txBody>
          <a:bodyPr/>
          <a:lstStyle/>
          <a:p>
            <a:r>
              <a:rPr lang="en-US" dirty="0"/>
              <a:t>Follow-up Lifestyle Data</a:t>
            </a:r>
          </a:p>
        </p:txBody>
      </p:sp>
      <p:sp>
        <p:nvSpPr>
          <p:cNvPr id="4" name="Text Placeholder 3">
            <a:extLst>
              <a:ext uri="{FF2B5EF4-FFF2-40B4-BE49-F238E27FC236}">
                <a16:creationId xmlns:a16="http://schemas.microsoft.com/office/drawing/2014/main" id="{E63AEA62-07F8-CE12-79E9-8021D5D63305}"/>
              </a:ext>
            </a:extLst>
          </p:cNvPr>
          <p:cNvSpPr>
            <a:spLocks noGrp="1"/>
          </p:cNvSpPr>
          <p:nvPr>
            <p:ph type="body" sz="quarter" idx="14"/>
          </p:nvPr>
        </p:nvSpPr>
        <p:spPr>
          <a:xfrm>
            <a:off x="457200" y="1355558"/>
            <a:ext cx="4419601" cy="2630905"/>
          </a:xfrm>
        </p:spPr>
        <p:txBody>
          <a:bodyPr/>
          <a:lstStyle/>
          <a:p>
            <a:pPr>
              <a:spcAft>
                <a:spcPts val="1200"/>
              </a:spcAft>
            </a:pPr>
            <a:r>
              <a:rPr lang="en-US" sz="1600" dirty="0"/>
              <a:t>This form asks about any </a:t>
            </a:r>
            <a:r>
              <a:rPr lang="en-US" sz="1600" i="1" dirty="0"/>
              <a:t>changes</a:t>
            </a:r>
            <a:r>
              <a:rPr lang="en-US" sz="1600" dirty="0"/>
              <a:t> since the last reporting period. For accurate reporting, compare to how the </a:t>
            </a:r>
            <a:r>
              <a:rPr lang="en-US" sz="1600" u="sng" dirty="0"/>
              <a:t>Lifestyle Data</a:t>
            </a:r>
            <a:r>
              <a:rPr lang="en-US" sz="1600" dirty="0"/>
              <a:t> form was completed during the previous reporting period.</a:t>
            </a:r>
          </a:p>
          <a:p>
            <a:pPr>
              <a:spcAft>
                <a:spcPts val="1200"/>
              </a:spcAft>
            </a:pPr>
            <a:r>
              <a:rPr lang="en-US" sz="1600" dirty="0"/>
              <a:t>If the first question is answered Yes, complete the rest of the form. </a:t>
            </a:r>
          </a:p>
          <a:p>
            <a:pPr>
              <a:spcAft>
                <a:spcPts val="1200"/>
              </a:spcAft>
            </a:pPr>
            <a:r>
              <a:rPr lang="en-US" sz="1600" dirty="0"/>
              <a:t>If the first question is answered No, do not complete the rest of the form.</a:t>
            </a:r>
          </a:p>
          <a:p>
            <a:pPr>
              <a:spcAft>
                <a:spcPts val="1200"/>
              </a:spcAft>
            </a:pPr>
            <a:endParaRPr lang="en-US" sz="1600" dirty="0"/>
          </a:p>
        </p:txBody>
      </p:sp>
      <p:pic>
        <p:nvPicPr>
          <p:cNvPr id="8" name="Picture 7">
            <a:extLst>
              <a:ext uri="{FF2B5EF4-FFF2-40B4-BE49-F238E27FC236}">
                <a16:creationId xmlns:a16="http://schemas.microsoft.com/office/drawing/2014/main" id="{D37D9212-436F-152E-65C2-3B4449AB70B0}"/>
              </a:ext>
            </a:extLst>
          </p:cNvPr>
          <p:cNvPicPr>
            <a:picLocks noChangeAspect="1"/>
          </p:cNvPicPr>
          <p:nvPr/>
        </p:nvPicPr>
        <p:blipFill>
          <a:blip r:embed="rId4"/>
          <a:stretch>
            <a:fillRect/>
          </a:stretch>
        </p:blipFill>
        <p:spPr>
          <a:xfrm>
            <a:off x="5168670" y="374650"/>
            <a:ext cx="3518130" cy="3960814"/>
          </a:xfrm>
          <a:prstGeom prst="rect">
            <a:avLst/>
          </a:prstGeom>
        </p:spPr>
      </p:pic>
      <p:sp>
        <p:nvSpPr>
          <p:cNvPr id="5" name="Oval 4">
            <a:extLst>
              <a:ext uri="{FF2B5EF4-FFF2-40B4-BE49-F238E27FC236}">
                <a16:creationId xmlns:a16="http://schemas.microsoft.com/office/drawing/2014/main" id="{2D77B4BC-7BA2-36B6-0AC6-6640CD321CAA}"/>
              </a:ext>
            </a:extLst>
          </p:cNvPr>
          <p:cNvSpPr/>
          <p:nvPr/>
        </p:nvSpPr>
        <p:spPr>
          <a:xfrm>
            <a:off x="8077200" y="1187116"/>
            <a:ext cx="513347" cy="320842"/>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272303-7EC9-24E2-E2BF-1E97C8611EB5}"/>
              </a:ext>
            </a:extLst>
          </p:cNvPr>
          <p:cNvSpPr/>
          <p:nvPr/>
        </p:nvSpPr>
        <p:spPr>
          <a:xfrm>
            <a:off x="5168670" y="1403684"/>
            <a:ext cx="1833709" cy="569494"/>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E98CBE7E-93DA-9586-723C-8A23D16F902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3121819664"/>
      </p:ext>
    </p:extLst>
  </p:cSld>
  <p:clrMapOvr>
    <a:masterClrMapping/>
  </p:clrMapOvr>
  <mc:AlternateContent xmlns:mc="http://schemas.openxmlformats.org/markup-compatibility/2006" xmlns:p14="http://schemas.microsoft.com/office/powerpoint/2010/main">
    <mc:Choice Requires="p14">
      <p:transition spd="med" p14:dur="700" advTm="24316">
        <p:fade/>
      </p:transition>
    </mc:Choice>
    <mc:Fallback xmlns="">
      <p:transition spd="med" advTm="24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5A0671-60EC-7CE3-A831-17179B92F201}"/>
              </a:ext>
            </a:extLst>
          </p:cNvPr>
          <p:cNvSpPr>
            <a:spLocks noGrp="1"/>
          </p:cNvSpPr>
          <p:nvPr>
            <p:ph type="body" sz="quarter" idx="13"/>
          </p:nvPr>
        </p:nvSpPr>
        <p:spPr>
          <a:xfrm>
            <a:off x="457200" y="307976"/>
            <a:ext cx="4419600" cy="796206"/>
          </a:xfrm>
        </p:spPr>
        <p:txBody>
          <a:bodyPr/>
          <a:lstStyle/>
          <a:p>
            <a:r>
              <a:rPr lang="en-US" dirty="0"/>
              <a:t>Follow-up Patient Characteristics</a:t>
            </a:r>
          </a:p>
        </p:txBody>
      </p:sp>
      <p:sp>
        <p:nvSpPr>
          <p:cNvPr id="4" name="Text Placeholder 3">
            <a:extLst>
              <a:ext uri="{FF2B5EF4-FFF2-40B4-BE49-F238E27FC236}">
                <a16:creationId xmlns:a16="http://schemas.microsoft.com/office/drawing/2014/main" id="{5BED2905-B82B-EF3B-00CC-DF25CCB3B325}"/>
              </a:ext>
            </a:extLst>
          </p:cNvPr>
          <p:cNvSpPr>
            <a:spLocks noGrp="1"/>
          </p:cNvSpPr>
          <p:nvPr>
            <p:ph type="body" sz="quarter" idx="14"/>
          </p:nvPr>
        </p:nvSpPr>
        <p:spPr>
          <a:xfrm>
            <a:off x="457199" y="1224951"/>
            <a:ext cx="4419601" cy="3110513"/>
          </a:xfrm>
        </p:spPr>
        <p:txBody>
          <a:bodyPr/>
          <a:lstStyle/>
          <a:p>
            <a:pPr>
              <a:spcAft>
                <a:spcPts val="1200"/>
              </a:spcAft>
            </a:pPr>
            <a:r>
              <a:rPr lang="en-US" sz="1600" dirty="0"/>
              <a:t>This form asks about the </a:t>
            </a:r>
            <a:r>
              <a:rPr lang="en-US" sz="1600" i="1" dirty="0"/>
              <a:t>changes</a:t>
            </a:r>
            <a:r>
              <a:rPr lang="en-US" sz="1600" dirty="0"/>
              <a:t> since the last reporting period. For accurate reporting, compare to how the </a:t>
            </a:r>
            <a:r>
              <a:rPr lang="en-US" sz="1600" u="sng" dirty="0"/>
              <a:t>Patient Characteristics</a:t>
            </a:r>
            <a:r>
              <a:rPr lang="en-US" sz="1600" dirty="0"/>
              <a:t> form was completed during the previous reporting period.</a:t>
            </a:r>
          </a:p>
          <a:p>
            <a:pPr>
              <a:spcAft>
                <a:spcPts val="1200"/>
              </a:spcAft>
            </a:pPr>
            <a:r>
              <a:rPr lang="en-US" sz="1600" dirty="0"/>
              <a:t>If the first question is answered Yes, complete the rest of the form. </a:t>
            </a:r>
          </a:p>
          <a:p>
            <a:pPr>
              <a:spcAft>
                <a:spcPts val="1200"/>
              </a:spcAft>
            </a:pPr>
            <a:r>
              <a:rPr lang="en-US" sz="1600" dirty="0"/>
              <a:t>If the first question is answered No, do not complete the rest of the form.</a:t>
            </a:r>
          </a:p>
          <a:p>
            <a:endParaRPr lang="en-US" dirty="0"/>
          </a:p>
        </p:txBody>
      </p:sp>
      <p:sp>
        <p:nvSpPr>
          <p:cNvPr id="8" name="Picture Placeholder 7">
            <a:extLst>
              <a:ext uri="{FF2B5EF4-FFF2-40B4-BE49-F238E27FC236}">
                <a16:creationId xmlns:a16="http://schemas.microsoft.com/office/drawing/2014/main" id="{99462967-1949-2B2B-5231-AD44019015EB}"/>
              </a:ext>
            </a:extLst>
          </p:cNvPr>
          <p:cNvSpPr>
            <a:spLocks noGrp="1"/>
          </p:cNvSpPr>
          <p:nvPr>
            <p:ph type="pic" sz="quarter" idx="15"/>
          </p:nvPr>
        </p:nvSpPr>
        <p:spPr/>
        <p:txBody>
          <a:bodyPr/>
          <a:lstStyle/>
          <a:p>
            <a:endParaRPr lang="en-US"/>
          </a:p>
        </p:txBody>
      </p:sp>
      <p:pic>
        <p:nvPicPr>
          <p:cNvPr id="10" name="Picture 9">
            <a:extLst>
              <a:ext uri="{FF2B5EF4-FFF2-40B4-BE49-F238E27FC236}">
                <a16:creationId xmlns:a16="http://schemas.microsoft.com/office/drawing/2014/main" id="{A0931EED-8259-869C-4BB5-A05F8240FE67}"/>
              </a:ext>
            </a:extLst>
          </p:cNvPr>
          <p:cNvPicPr>
            <a:picLocks noChangeAspect="1"/>
          </p:cNvPicPr>
          <p:nvPr/>
        </p:nvPicPr>
        <p:blipFill>
          <a:blip r:embed="rId4"/>
          <a:stretch>
            <a:fillRect/>
          </a:stretch>
        </p:blipFill>
        <p:spPr>
          <a:xfrm>
            <a:off x="5056132" y="307974"/>
            <a:ext cx="3630668" cy="4027488"/>
          </a:xfrm>
          <a:prstGeom prst="rect">
            <a:avLst/>
          </a:prstGeom>
          <a:ln>
            <a:solidFill>
              <a:schemeClr val="accent1"/>
            </a:solidFill>
          </a:ln>
        </p:spPr>
      </p:pic>
      <p:sp>
        <p:nvSpPr>
          <p:cNvPr id="2" name="Oval 1">
            <a:extLst>
              <a:ext uri="{FF2B5EF4-FFF2-40B4-BE49-F238E27FC236}">
                <a16:creationId xmlns:a16="http://schemas.microsoft.com/office/drawing/2014/main" id="{4A3F4B2F-9B31-9293-4C5A-A5C3DCF09518}"/>
              </a:ext>
            </a:extLst>
          </p:cNvPr>
          <p:cNvSpPr/>
          <p:nvPr/>
        </p:nvSpPr>
        <p:spPr>
          <a:xfrm>
            <a:off x="7970808" y="1026543"/>
            <a:ext cx="577969" cy="284672"/>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B64D4B4-E32D-3603-6483-19EAE4922F17}"/>
              </a:ext>
            </a:extLst>
          </p:cNvPr>
          <p:cNvCxnSpPr/>
          <p:nvPr/>
        </p:nvCxnSpPr>
        <p:spPr>
          <a:xfrm>
            <a:off x="5167223" y="707366"/>
            <a:ext cx="11645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A089C6D-6838-158C-652B-DF75C3A6618F}"/>
              </a:ext>
            </a:extLst>
          </p:cNvPr>
          <p:cNvSpPr/>
          <p:nvPr/>
        </p:nvSpPr>
        <p:spPr>
          <a:xfrm>
            <a:off x="4975997" y="1392430"/>
            <a:ext cx="1895469" cy="39401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BF2151BA-44EC-C1EA-B893-B49B897E91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2854051454"/>
      </p:ext>
    </p:extLst>
  </p:cSld>
  <p:clrMapOvr>
    <a:masterClrMapping/>
  </p:clrMapOvr>
  <mc:AlternateContent xmlns:mc="http://schemas.openxmlformats.org/markup-compatibility/2006" xmlns:p14="http://schemas.microsoft.com/office/powerpoint/2010/main">
    <mc:Choice Requires="p14">
      <p:transition spd="med" p14:dur="700" advTm="28257">
        <p:fade/>
      </p:transition>
    </mc:Choice>
    <mc:Fallback xmlns="">
      <p:transition spd="med" advTm="282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7389CA0-547F-890A-2C67-3711F802EBAC}"/>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2141A033-CD75-5881-26D4-9A192F2F3388}"/>
              </a:ext>
            </a:extLst>
          </p:cNvPr>
          <p:cNvSpPr>
            <a:spLocks noGrp="1"/>
          </p:cNvSpPr>
          <p:nvPr>
            <p:ph type="body" sz="quarter" idx="13"/>
          </p:nvPr>
        </p:nvSpPr>
        <p:spPr/>
        <p:txBody>
          <a:bodyPr/>
          <a:lstStyle/>
          <a:p>
            <a:r>
              <a:rPr lang="en-US" dirty="0"/>
              <a:t>Clinical Features of Co-Pathology</a:t>
            </a:r>
          </a:p>
        </p:txBody>
      </p:sp>
      <p:sp>
        <p:nvSpPr>
          <p:cNvPr id="4" name="Text Placeholder 3">
            <a:extLst>
              <a:ext uri="{FF2B5EF4-FFF2-40B4-BE49-F238E27FC236}">
                <a16:creationId xmlns:a16="http://schemas.microsoft.com/office/drawing/2014/main" id="{DF4D7A80-BA2B-AE09-EA41-34F5C8A0B7B5}"/>
              </a:ext>
            </a:extLst>
          </p:cNvPr>
          <p:cNvSpPr>
            <a:spLocks noGrp="1"/>
          </p:cNvSpPr>
          <p:nvPr>
            <p:ph type="body" sz="quarter" idx="14"/>
          </p:nvPr>
        </p:nvSpPr>
        <p:spPr/>
        <p:txBody>
          <a:bodyPr/>
          <a:lstStyle/>
          <a:p>
            <a:r>
              <a:rPr lang="en-US" sz="1400" dirty="0"/>
              <a:t>Complete this form in its entirety. </a:t>
            </a:r>
          </a:p>
          <a:p>
            <a:endParaRPr lang="en-US" dirty="0"/>
          </a:p>
        </p:txBody>
      </p:sp>
      <p:pic>
        <p:nvPicPr>
          <p:cNvPr id="6" name="Picture 5">
            <a:extLst>
              <a:ext uri="{FF2B5EF4-FFF2-40B4-BE49-F238E27FC236}">
                <a16:creationId xmlns:a16="http://schemas.microsoft.com/office/drawing/2014/main" id="{B7B7F608-5EA9-5935-59F0-D84ACA7A4B86}"/>
              </a:ext>
            </a:extLst>
          </p:cNvPr>
          <p:cNvPicPr>
            <a:picLocks noChangeAspect="1"/>
          </p:cNvPicPr>
          <p:nvPr/>
        </p:nvPicPr>
        <p:blipFill>
          <a:blip r:embed="rId4"/>
          <a:stretch>
            <a:fillRect/>
          </a:stretch>
        </p:blipFill>
        <p:spPr>
          <a:xfrm>
            <a:off x="5057422" y="307975"/>
            <a:ext cx="3629378" cy="4027488"/>
          </a:xfrm>
          <a:prstGeom prst="rect">
            <a:avLst/>
          </a:prstGeom>
          <a:ln>
            <a:solidFill>
              <a:schemeClr val="accent1"/>
            </a:solidFill>
          </a:ln>
        </p:spPr>
      </p:pic>
      <p:pic>
        <p:nvPicPr>
          <p:cNvPr id="14" name="Audio 13">
            <a:hlinkClick r:id="" action="ppaction://media"/>
            <a:extLst>
              <a:ext uri="{FF2B5EF4-FFF2-40B4-BE49-F238E27FC236}">
                <a16:creationId xmlns:a16="http://schemas.microsoft.com/office/drawing/2014/main" id="{E7099F07-3AF8-F5E4-F7BD-157CDACE9F02}"/>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6"/>
            <a:ext cx="493776" cy="493776"/>
          </a:xfrm>
          <a:prstGeom prst="ellipse">
            <a:avLst/>
          </a:prstGeom>
        </p:spPr>
      </p:pic>
    </p:spTree>
    <p:extLst>
      <p:ext uri="{BB962C8B-B14F-4D97-AF65-F5344CB8AC3E}">
        <p14:creationId xmlns:p14="http://schemas.microsoft.com/office/powerpoint/2010/main" val="3823043915"/>
      </p:ext>
    </p:extLst>
  </p:cSld>
  <p:clrMapOvr>
    <a:masterClrMapping/>
  </p:clrMapOvr>
  <mc:AlternateContent xmlns:mc="http://schemas.openxmlformats.org/markup-compatibility/2006" xmlns:p14="http://schemas.microsoft.com/office/powerpoint/2010/main">
    <mc:Choice Requires="p14">
      <p:transition spd="med" p14:dur="700" advTm="11677">
        <p:fade/>
      </p:transition>
    </mc:Choice>
    <mc:Fallback xmlns="">
      <p:transition spd="med" advTm="11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53E411C-2AD2-9EF1-3695-893B7921E4F3}"/>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E24CFDD5-1B2B-C975-C20E-9D9E27491F07}"/>
              </a:ext>
            </a:extLst>
          </p:cNvPr>
          <p:cNvSpPr>
            <a:spLocks noGrp="1"/>
          </p:cNvSpPr>
          <p:nvPr>
            <p:ph type="body" sz="quarter" idx="13"/>
          </p:nvPr>
        </p:nvSpPr>
        <p:spPr/>
        <p:txBody>
          <a:bodyPr/>
          <a:lstStyle/>
          <a:p>
            <a:r>
              <a:rPr lang="en-US" dirty="0"/>
              <a:t>Demography</a:t>
            </a:r>
          </a:p>
        </p:txBody>
      </p:sp>
      <p:pic>
        <p:nvPicPr>
          <p:cNvPr id="5" name="Picture 4">
            <a:extLst>
              <a:ext uri="{FF2B5EF4-FFF2-40B4-BE49-F238E27FC236}">
                <a16:creationId xmlns:a16="http://schemas.microsoft.com/office/drawing/2014/main" id="{A9CBAAFE-D8C0-42D2-6224-04141B825412}"/>
              </a:ext>
            </a:extLst>
          </p:cNvPr>
          <p:cNvPicPr>
            <a:picLocks noChangeAspect="1"/>
          </p:cNvPicPr>
          <p:nvPr/>
        </p:nvPicPr>
        <p:blipFill>
          <a:blip r:embed="rId4"/>
          <a:stretch>
            <a:fillRect/>
          </a:stretch>
        </p:blipFill>
        <p:spPr>
          <a:xfrm>
            <a:off x="457200" y="1123657"/>
            <a:ext cx="3077687" cy="1521553"/>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984921F-37FD-6ABB-0774-B0D61FDF23AE}"/>
                  </a:ext>
                </a:extLst>
              </p14:cNvPr>
              <p14:cNvContentPartPr/>
              <p14:nvPr/>
            </p14:nvContentPartPr>
            <p14:xfrm>
              <a:off x="983085" y="1708030"/>
              <a:ext cx="1332720" cy="72720"/>
            </p14:xfrm>
          </p:contentPart>
        </mc:Choice>
        <mc:Fallback xmlns="">
          <p:pic>
            <p:nvPicPr>
              <p:cNvPr id="6" name="Ink 5">
                <a:extLst>
                  <a:ext uri="{FF2B5EF4-FFF2-40B4-BE49-F238E27FC236}">
                    <a16:creationId xmlns:a16="http://schemas.microsoft.com/office/drawing/2014/main" id="{A984921F-37FD-6ABB-0774-B0D61FDF23AE}"/>
                  </a:ext>
                </a:extLst>
              </p:cNvPr>
              <p:cNvPicPr/>
              <p:nvPr/>
            </p:nvPicPr>
            <p:blipFill>
              <a:blip r:embed="rId6"/>
              <a:stretch>
                <a:fillRect/>
              </a:stretch>
            </p:blipFill>
            <p:spPr>
              <a:xfrm>
                <a:off x="929445" y="1600030"/>
                <a:ext cx="1440360" cy="288360"/>
              </a:xfrm>
              <a:prstGeom prst="rect">
                <a:avLst/>
              </a:prstGeom>
            </p:spPr>
          </p:pic>
        </mc:Fallback>
      </mc:AlternateContent>
      <p:cxnSp>
        <p:nvCxnSpPr>
          <p:cNvPr id="12" name="Straight Arrow Connector 11">
            <a:extLst>
              <a:ext uri="{FF2B5EF4-FFF2-40B4-BE49-F238E27FC236}">
                <a16:creationId xmlns:a16="http://schemas.microsoft.com/office/drawing/2014/main" id="{0D8CF649-A036-56DF-22A1-4496048762C2}"/>
              </a:ext>
            </a:extLst>
          </p:cNvPr>
          <p:cNvCxnSpPr/>
          <p:nvPr/>
        </p:nvCxnSpPr>
        <p:spPr>
          <a:xfrm>
            <a:off x="3534887" y="1708030"/>
            <a:ext cx="14339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DD4D975-FD35-428A-7FB4-ABD51315B739}"/>
              </a:ext>
            </a:extLst>
          </p:cNvPr>
          <p:cNvSpPr txBox="1"/>
          <p:nvPr/>
        </p:nvSpPr>
        <p:spPr>
          <a:xfrm>
            <a:off x="457200" y="2830972"/>
            <a:ext cx="4419600" cy="1569660"/>
          </a:xfrm>
          <a:prstGeom prst="rect">
            <a:avLst/>
          </a:prstGeom>
          <a:noFill/>
        </p:spPr>
        <p:txBody>
          <a:bodyPr wrap="square" rtlCol="0">
            <a:spAutoFit/>
          </a:bodyPr>
          <a:lstStyle/>
          <a:p>
            <a:r>
              <a:rPr lang="en-US" sz="1600" dirty="0">
                <a:solidFill>
                  <a:schemeClr val="accent1"/>
                </a:solidFill>
              </a:rPr>
              <a:t>When a patient is registered to ALZ-NET via the </a:t>
            </a:r>
            <a:r>
              <a:rPr lang="en-US" sz="1600" i="1" dirty="0">
                <a:solidFill>
                  <a:schemeClr val="accent1"/>
                </a:solidFill>
                <a:effectLst/>
                <a:ea typeface="Times New Roman" panose="02020603050405020304" pitchFamily="18" charset="0"/>
              </a:rPr>
              <a:t>ACR Clinical Trial Web Application (</a:t>
            </a:r>
            <a:r>
              <a:rPr lang="en-US" sz="1600" dirty="0">
                <a:solidFill>
                  <a:schemeClr val="accent1"/>
                </a:solidFill>
                <a:ea typeface="Times New Roman" panose="02020603050405020304" pitchFamily="18" charset="0"/>
              </a:rPr>
              <a:t>aka</a:t>
            </a:r>
            <a:r>
              <a:rPr lang="en-US" sz="1600" dirty="0">
                <a:solidFill>
                  <a:schemeClr val="accent1"/>
                </a:solidFill>
                <a:effectLst/>
                <a:ea typeface="Times New Roman" panose="02020603050405020304" pitchFamily="18" charset="0"/>
              </a:rPr>
              <a:t> CTMS</a:t>
            </a:r>
            <a:r>
              <a:rPr lang="en-US" sz="1600" i="1" dirty="0">
                <a:solidFill>
                  <a:schemeClr val="accent1"/>
                </a:solidFill>
                <a:effectLst/>
                <a:ea typeface="Times New Roman" panose="02020603050405020304" pitchFamily="18" charset="0"/>
              </a:rPr>
              <a:t>), </a:t>
            </a:r>
            <a:r>
              <a:rPr lang="en-US" sz="1600" dirty="0">
                <a:solidFill>
                  <a:schemeClr val="accent1"/>
                </a:solidFill>
                <a:effectLst/>
                <a:ea typeface="Times New Roman" panose="02020603050405020304" pitchFamily="18" charset="0"/>
              </a:rPr>
              <a:t>some of the data is automatically loaded into the </a:t>
            </a:r>
            <a:r>
              <a:rPr lang="en-US" sz="1600" u="sng" dirty="0">
                <a:solidFill>
                  <a:schemeClr val="accent1"/>
                </a:solidFill>
                <a:effectLst/>
                <a:ea typeface="Times New Roman" panose="02020603050405020304" pitchFamily="18" charset="0"/>
              </a:rPr>
              <a:t>Demography</a:t>
            </a:r>
            <a:r>
              <a:rPr lang="en-US" sz="1600" dirty="0">
                <a:solidFill>
                  <a:schemeClr val="accent1"/>
                </a:solidFill>
                <a:effectLst/>
                <a:ea typeface="Times New Roman" panose="02020603050405020304" pitchFamily="18" charset="0"/>
              </a:rPr>
              <a:t> form </a:t>
            </a:r>
            <a:r>
              <a:rPr lang="en-US" sz="1600" dirty="0">
                <a:solidFill>
                  <a:schemeClr val="accent1"/>
                </a:solidFill>
                <a:ea typeface="Times New Roman" panose="02020603050405020304" pitchFamily="18" charset="0"/>
              </a:rPr>
              <a:t>in</a:t>
            </a:r>
            <a:r>
              <a:rPr lang="en-US" sz="1600" dirty="0">
                <a:solidFill>
                  <a:schemeClr val="accent1"/>
                </a:solidFill>
                <a:effectLst/>
                <a:ea typeface="Times New Roman" panose="02020603050405020304" pitchFamily="18" charset="0"/>
              </a:rPr>
              <a:t> Rave.</a:t>
            </a:r>
          </a:p>
          <a:p>
            <a:endParaRPr lang="en-US" sz="1600" dirty="0">
              <a:solidFill>
                <a:schemeClr val="accent1"/>
              </a:solidFill>
              <a:effectLst/>
              <a:ea typeface="Times New Roman" panose="02020603050405020304" pitchFamily="18" charset="0"/>
            </a:endParaRPr>
          </a:p>
          <a:p>
            <a:pPr algn="ctr"/>
            <a:r>
              <a:rPr lang="en-US" sz="1600" dirty="0">
                <a:solidFill>
                  <a:schemeClr val="accent1"/>
                </a:solidFill>
                <a:ea typeface="Times New Roman" panose="02020603050405020304" pitchFamily="18" charset="0"/>
              </a:rPr>
              <a:t>**Sites cannot update this eCRF**</a:t>
            </a:r>
            <a:endParaRPr lang="en-US" sz="1600" dirty="0">
              <a:solidFill>
                <a:schemeClr val="accent1"/>
              </a:solidFill>
            </a:endParaRPr>
          </a:p>
        </p:txBody>
      </p:sp>
      <p:pic>
        <p:nvPicPr>
          <p:cNvPr id="20" name="Audio 19">
            <a:hlinkClick r:id="" action="ppaction://media"/>
            <a:extLst>
              <a:ext uri="{FF2B5EF4-FFF2-40B4-BE49-F238E27FC236}">
                <a16:creationId xmlns:a16="http://schemas.microsoft.com/office/drawing/2014/main" id="{F6FF4752-1036-DB76-0BAD-ABCA3B759481}"/>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7"/>
          <a:srcRect l="9500" t="9500" r="9500" b="9500"/>
          <a:stretch>
            <a:fillRect/>
          </a:stretch>
        </p:blipFill>
        <p:spPr>
          <a:xfrm>
            <a:off x="8450387" y="4588636"/>
            <a:ext cx="493776" cy="493776"/>
          </a:xfrm>
          <a:prstGeom prst="ellipse">
            <a:avLst/>
          </a:prstGeom>
        </p:spPr>
      </p:pic>
      <p:pic>
        <p:nvPicPr>
          <p:cNvPr id="7" name="Picture 6">
            <a:extLst>
              <a:ext uri="{FF2B5EF4-FFF2-40B4-BE49-F238E27FC236}">
                <a16:creationId xmlns:a16="http://schemas.microsoft.com/office/drawing/2014/main" id="{1118CF5C-6229-325A-0AA1-6445F67EABB1}"/>
              </a:ext>
            </a:extLst>
          </p:cNvPr>
          <p:cNvPicPr>
            <a:picLocks noChangeAspect="1"/>
          </p:cNvPicPr>
          <p:nvPr/>
        </p:nvPicPr>
        <p:blipFill>
          <a:blip r:embed="rId8"/>
          <a:stretch>
            <a:fillRect/>
          </a:stretch>
        </p:blipFill>
        <p:spPr>
          <a:xfrm>
            <a:off x="5149437" y="469066"/>
            <a:ext cx="3507281" cy="3282215"/>
          </a:xfrm>
          <a:prstGeom prst="rect">
            <a:avLst/>
          </a:prstGeom>
        </p:spPr>
      </p:pic>
    </p:spTree>
    <p:extLst>
      <p:ext uri="{BB962C8B-B14F-4D97-AF65-F5344CB8AC3E}">
        <p14:creationId xmlns:p14="http://schemas.microsoft.com/office/powerpoint/2010/main" val="2002428620"/>
      </p:ext>
    </p:extLst>
  </p:cSld>
  <p:clrMapOvr>
    <a:masterClrMapping/>
  </p:clrMapOvr>
  <mc:AlternateContent xmlns:mc="http://schemas.openxmlformats.org/markup-compatibility/2006" xmlns:p14="http://schemas.microsoft.com/office/powerpoint/2010/main">
    <mc:Choice Requires="p14">
      <p:transition spd="med" p14:dur="700" advTm="25197">
        <p:fade/>
      </p:transition>
    </mc:Choice>
    <mc:Fallback xmlns="">
      <p:transition spd="med" advTm="25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C9D68B1-FD8D-657F-DCAF-0BE5D0A10C03}"/>
              </a:ext>
            </a:extLst>
          </p:cNvPr>
          <p:cNvSpPr>
            <a:spLocks noGrp="1"/>
          </p:cNvSpPr>
          <p:nvPr>
            <p:ph type="pic" sz="quarter" idx="15"/>
          </p:nvPr>
        </p:nvSpPr>
        <p:spPr>
          <a:xfrm>
            <a:off x="457199" y="2009954"/>
            <a:ext cx="8229601" cy="2325509"/>
          </a:xfrm>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0C8638DA-E85D-A409-B0F3-31E557090CA1}"/>
              </a:ext>
            </a:extLst>
          </p:cNvPr>
          <p:cNvSpPr>
            <a:spLocks noGrp="1"/>
          </p:cNvSpPr>
          <p:nvPr>
            <p:ph type="body" sz="quarter" idx="13"/>
          </p:nvPr>
        </p:nvSpPr>
        <p:spPr>
          <a:xfrm>
            <a:off x="457200" y="307976"/>
            <a:ext cx="4419600" cy="500062"/>
          </a:xfrm>
        </p:spPr>
        <p:txBody>
          <a:bodyPr/>
          <a:lstStyle/>
          <a:p>
            <a:r>
              <a:rPr lang="en-US" dirty="0"/>
              <a:t>Additional Measures</a:t>
            </a:r>
          </a:p>
        </p:txBody>
      </p:sp>
      <p:sp>
        <p:nvSpPr>
          <p:cNvPr id="4" name="Text Placeholder 3">
            <a:extLst>
              <a:ext uri="{FF2B5EF4-FFF2-40B4-BE49-F238E27FC236}">
                <a16:creationId xmlns:a16="http://schemas.microsoft.com/office/drawing/2014/main" id="{A86A693E-33D1-61B4-8ADC-8E9E9FC03956}"/>
              </a:ext>
            </a:extLst>
          </p:cNvPr>
          <p:cNvSpPr>
            <a:spLocks noGrp="1"/>
          </p:cNvSpPr>
          <p:nvPr>
            <p:ph type="body" sz="quarter" idx="14"/>
          </p:nvPr>
        </p:nvSpPr>
        <p:spPr>
          <a:xfrm>
            <a:off x="457199" y="894302"/>
            <a:ext cx="8298612" cy="917246"/>
          </a:xfrm>
        </p:spPr>
        <p:txBody>
          <a:bodyPr/>
          <a:lstStyle/>
          <a:p>
            <a:r>
              <a:rPr lang="en-US" sz="1400" dirty="0"/>
              <a:t>For each assessment type, indicate whether or not it was performed. If the assessment was performed, complete the log line in its entirety. See instructions for Baseline and Follow-up reporting.</a:t>
            </a:r>
          </a:p>
          <a:p>
            <a:r>
              <a:rPr lang="en-US" sz="1400" dirty="0"/>
              <a:t>If </a:t>
            </a:r>
            <a:r>
              <a:rPr lang="en-US" sz="1400" i="1" dirty="0"/>
              <a:t>additional </a:t>
            </a:r>
            <a:r>
              <a:rPr lang="en-US" sz="1400" dirty="0"/>
              <a:t>assessments were performed, use the “Add a new Log Line” feature.</a:t>
            </a:r>
          </a:p>
          <a:p>
            <a:endParaRPr lang="en-US" dirty="0"/>
          </a:p>
        </p:txBody>
      </p:sp>
      <p:pic>
        <p:nvPicPr>
          <p:cNvPr id="18" name="Audio 17">
            <a:hlinkClick r:id="" action="ppaction://media"/>
            <a:extLst>
              <a:ext uri="{FF2B5EF4-FFF2-40B4-BE49-F238E27FC236}">
                <a16:creationId xmlns:a16="http://schemas.microsoft.com/office/drawing/2014/main" id="{7219744C-DB30-2DA8-884C-CDDA49E63E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71668"/>
            <a:ext cx="1543050" cy="1543050"/>
          </a:xfrm>
          <a:prstGeom prst="ellipse">
            <a:avLst/>
          </a:prstGeom>
        </p:spPr>
      </p:pic>
      <p:pic>
        <p:nvPicPr>
          <p:cNvPr id="7" name="Picture 6">
            <a:extLst>
              <a:ext uri="{FF2B5EF4-FFF2-40B4-BE49-F238E27FC236}">
                <a16:creationId xmlns:a16="http://schemas.microsoft.com/office/drawing/2014/main" id="{6914D0BA-FC85-CA32-F5C2-D60B5309A381}"/>
              </a:ext>
            </a:extLst>
          </p:cNvPr>
          <p:cNvPicPr>
            <a:picLocks noChangeAspect="1"/>
          </p:cNvPicPr>
          <p:nvPr/>
        </p:nvPicPr>
        <p:blipFill>
          <a:blip r:embed="rId5"/>
          <a:stretch>
            <a:fillRect/>
          </a:stretch>
        </p:blipFill>
        <p:spPr>
          <a:xfrm>
            <a:off x="519765" y="2035792"/>
            <a:ext cx="8138158" cy="2299669"/>
          </a:xfrm>
          <a:prstGeom prst="rect">
            <a:avLst/>
          </a:prstGeom>
        </p:spPr>
      </p:pic>
      <p:sp>
        <p:nvSpPr>
          <p:cNvPr id="8" name="Oval 7">
            <a:extLst>
              <a:ext uri="{FF2B5EF4-FFF2-40B4-BE49-F238E27FC236}">
                <a16:creationId xmlns:a16="http://schemas.microsoft.com/office/drawing/2014/main" id="{AFCD3F7E-533B-E500-AE69-59FC14729983}"/>
              </a:ext>
            </a:extLst>
          </p:cNvPr>
          <p:cNvSpPr/>
          <p:nvPr/>
        </p:nvSpPr>
        <p:spPr>
          <a:xfrm>
            <a:off x="651308" y="2277326"/>
            <a:ext cx="2900413" cy="408122"/>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0DEDA9F-1C01-ACEF-55A1-13EFE7669F53}"/>
              </a:ext>
            </a:extLst>
          </p:cNvPr>
          <p:cNvSpPr/>
          <p:nvPr/>
        </p:nvSpPr>
        <p:spPr>
          <a:xfrm>
            <a:off x="457199" y="4204207"/>
            <a:ext cx="690115" cy="18115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374706"/>
      </p:ext>
    </p:extLst>
  </p:cSld>
  <p:clrMapOvr>
    <a:masterClrMapping/>
  </p:clrMapOvr>
  <mc:AlternateContent xmlns:mc="http://schemas.openxmlformats.org/markup-compatibility/2006" xmlns:p14="http://schemas.microsoft.com/office/powerpoint/2010/main">
    <mc:Choice Requires="p14">
      <p:transition spd="med" p14:dur="700" advTm="23639">
        <p:fade/>
      </p:transition>
    </mc:Choice>
    <mc:Fallback xmlns="">
      <p:transition spd="med" advTm="23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9D52A1-CA74-8681-B8E0-95FC2DC5EE7A}"/>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89115451-51BE-1912-21AE-4D9F33D69121}"/>
              </a:ext>
            </a:extLst>
          </p:cNvPr>
          <p:cNvSpPr>
            <a:spLocks noGrp="1"/>
          </p:cNvSpPr>
          <p:nvPr>
            <p:ph type="body" sz="quarter" idx="13"/>
          </p:nvPr>
        </p:nvSpPr>
        <p:spPr/>
        <p:txBody>
          <a:bodyPr/>
          <a:lstStyle/>
          <a:p>
            <a:r>
              <a:rPr lang="en-US" dirty="0"/>
              <a:t>Follow-up Healthcare Utilization</a:t>
            </a:r>
          </a:p>
        </p:txBody>
      </p:sp>
      <p:sp>
        <p:nvSpPr>
          <p:cNvPr id="4" name="Text Placeholder 3">
            <a:extLst>
              <a:ext uri="{FF2B5EF4-FFF2-40B4-BE49-F238E27FC236}">
                <a16:creationId xmlns:a16="http://schemas.microsoft.com/office/drawing/2014/main" id="{892A9904-57E5-6D0F-7533-EF51792E8134}"/>
              </a:ext>
            </a:extLst>
          </p:cNvPr>
          <p:cNvSpPr>
            <a:spLocks noGrp="1"/>
          </p:cNvSpPr>
          <p:nvPr>
            <p:ph type="body" sz="quarter" idx="14"/>
          </p:nvPr>
        </p:nvSpPr>
        <p:spPr>
          <a:xfrm>
            <a:off x="465825" y="1652588"/>
            <a:ext cx="4419601" cy="2682876"/>
          </a:xfrm>
        </p:spPr>
        <p:txBody>
          <a:bodyPr/>
          <a:lstStyle/>
          <a:p>
            <a:pPr>
              <a:spcAft>
                <a:spcPts val="1200"/>
              </a:spcAft>
            </a:pPr>
            <a:r>
              <a:rPr lang="en-US" sz="1600" dirty="0"/>
              <a:t>Complete this form in its entirety. </a:t>
            </a:r>
          </a:p>
          <a:p>
            <a:pPr>
              <a:spcAft>
                <a:spcPts val="1200"/>
              </a:spcAft>
            </a:pPr>
            <a:r>
              <a:rPr lang="en-US" sz="1600" dirty="0"/>
              <a:t>Note that the timeframe is </a:t>
            </a:r>
            <a:r>
              <a:rPr lang="en-US" sz="1600" i="1" dirty="0"/>
              <a:t>since the last reporting period.</a:t>
            </a:r>
          </a:p>
          <a:p>
            <a:endParaRPr lang="en-US" sz="1400" i="1" dirty="0"/>
          </a:p>
          <a:p>
            <a:endParaRPr lang="en-US" dirty="0"/>
          </a:p>
        </p:txBody>
      </p:sp>
      <p:pic>
        <p:nvPicPr>
          <p:cNvPr id="6" name="Picture 5">
            <a:extLst>
              <a:ext uri="{FF2B5EF4-FFF2-40B4-BE49-F238E27FC236}">
                <a16:creationId xmlns:a16="http://schemas.microsoft.com/office/drawing/2014/main" id="{22A0B69F-1EEC-85B8-F4DC-87ACB8EB2F84}"/>
              </a:ext>
            </a:extLst>
          </p:cNvPr>
          <p:cNvPicPr>
            <a:picLocks noChangeAspect="1"/>
          </p:cNvPicPr>
          <p:nvPr/>
        </p:nvPicPr>
        <p:blipFill>
          <a:blip r:embed="rId4"/>
          <a:stretch>
            <a:fillRect/>
          </a:stretch>
        </p:blipFill>
        <p:spPr>
          <a:xfrm>
            <a:off x="5110164" y="700088"/>
            <a:ext cx="3576636" cy="2157412"/>
          </a:xfrm>
          <a:prstGeom prst="rect">
            <a:avLst/>
          </a:prstGeom>
        </p:spPr>
      </p:pic>
      <p:cxnSp>
        <p:nvCxnSpPr>
          <p:cNvPr id="7" name="Straight Connector 6">
            <a:extLst>
              <a:ext uri="{FF2B5EF4-FFF2-40B4-BE49-F238E27FC236}">
                <a16:creationId xmlns:a16="http://schemas.microsoft.com/office/drawing/2014/main" id="{384C8AD9-F3E5-5E58-F71C-BA1549AD7941}"/>
              </a:ext>
            </a:extLst>
          </p:cNvPr>
          <p:cNvCxnSpPr/>
          <p:nvPr/>
        </p:nvCxnSpPr>
        <p:spPr>
          <a:xfrm>
            <a:off x="5279366" y="1259457"/>
            <a:ext cx="13543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465442-5272-15E0-E25F-31C8AC4BC78F}"/>
              </a:ext>
            </a:extLst>
          </p:cNvPr>
          <p:cNvCxnSpPr/>
          <p:nvPr/>
        </p:nvCxnSpPr>
        <p:spPr>
          <a:xfrm>
            <a:off x="5279366" y="2119223"/>
            <a:ext cx="13543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2ADF2BB1-6E44-B80F-9382-77D129D732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1219089266"/>
      </p:ext>
    </p:extLst>
  </p:cSld>
  <p:clrMapOvr>
    <a:masterClrMapping/>
  </p:clrMapOvr>
  <mc:AlternateContent xmlns:mc="http://schemas.openxmlformats.org/markup-compatibility/2006" xmlns:p14="http://schemas.microsoft.com/office/powerpoint/2010/main">
    <mc:Choice Requires="p14">
      <p:transition spd="med" p14:dur="700" advTm="23885">
        <p:fade/>
      </p:transition>
    </mc:Choice>
    <mc:Fallback xmlns="">
      <p:transition spd="med" advTm="23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6983CAF-6CC3-ED8E-8021-B37C97265332}"/>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829BB0C3-CCE1-8BB0-0C16-485BAD5FD29C}"/>
              </a:ext>
            </a:extLst>
          </p:cNvPr>
          <p:cNvSpPr>
            <a:spLocks noGrp="1"/>
          </p:cNvSpPr>
          <p:nvPr>
            <p:ph type="body" sz="quarter" idx="13"/>
          </p:nvPr>
        </p:nvSpPr>
        <p:spPr/>
        <p:txBody>
          <a:bodyPr/>
          <a:lstStyle/>
          <a:p>
            <a:r>
              <a:rPr lang="en-US" dirty="0"/>
              <a:t>Follow-up Alzheimer's Disease Diagnosis</a:t>
            </a:r>
          </a:p>
        </p:txBody>
      </p:sp>
      <p:sp>
        <p:nvSpPr>
          <p:cNvPr id="4" name="Text Placeholder 3">
            <a:extLst>
              <a:ext uri="{FF2B5EF4-FFF2-40B4-BE49-F238E27FC236}">
                <a16:creationId xmlns:a16="http://schemas.microsoft.com/office/drawing/2014/main" id="{4E879180-8558-0E94-41AE-44E89D8E2F90}"/>
              </a:ext>
            </a:extLst>
          </p:cNvPr>
          <p:cNvSpPr>
            <a:spLocks noGrp="1"/>
          </p:cNvSpPr>
          <p:nvPr>
            <p:ph type="body" sz="quarter" idx="14"/>
          </p:nvPr>
        </p:nvSpPr>
        <p:spPr/>
        <p:txBody>
          <a:bodyPr/>
          <a:lstStyle/>
          <a:p>
            <a:pPr>
              <a:spcAft>
                <a:spcPts val="1200"/>
              </a:spcAft>
            </a:pPr>
            <a:r>
              <a:rPr lang="en-US" sz="1600" dirty="0"/>
              <a:t>Complete this form in its entirety. </a:t>
            </a:r>
          </a:p>
          <a:p>
            <a:pPr>
              <a:spcAft>
                <a:spcPts val="1200"/>
              </a:spcAft>
            </a:pPr>
            <a:r>
              <a:rPr lang="en-US" sz="1600" dirty="0"/>
              <a:t>Note that the timeframe is the patient’s </a:t>
            </a:r>
            <a:r>
              <a:rPr lang="en-US" sz="1600" i="1" dirty="0"/>
              <a:t>most recent </a:t>
            </a:r>
            <a:r>
              <a:rPr lang="en-US" sz="1600" dirty="0"/>
              <a:t>clinical evaluation.</a:t>
            </a:r>
          </a:p>
        </p:txBody>
      </p:sp>
      <p:pic>
        <p:nvPicPr>
          <p:cNvPr id="8" name="Picture 7">
            <a:extLst>
              <a:ext uri="{FF2B5EF4-FFF2-40B4-BE49-F238E27FC236}">
                <a16:creationId xmlns:a16="http://schemas.microsoft.com/office/drawing/2014/main" id="{D4FD500A-EB09-C661-6A23-664DAD7876CA}"/>
              </a:ext>
            </a:extLst>
          </p:cNvPr>
          <p:cNvPicPr>
            <a:picLocks noChangeAspect="1"/>
          </p:cNvPicPr>
          <p:nvPr/>
        </p:nvPicPr>
        <p:blipFill>
          <a:blip r:embed="rId4"/>
          <a:stretch>
            <a:fillRect/>
          </a:stretch>
        </p:blipFill>
        <p:spPr>
          <a:xfrm>
            <a:off x="5052338" y="307975"/>
            <a:ext cx="3629378" cy="4027488"/>
          </a:xfrm>
          <a:prstGeom prst="rect">
            <a:avLst/>
          </a:prstGeom>
          <a:ln>
            <a:solidFill>
              <a:schemeClr val="accent1"/>
            </a:solidFill>
          </a:ln>
        </p:spPr>
      </p:pic>
      <p:cxnSp>
        <p:nvCxnSpPr>
          <p:cNvPr id="10" name="Straight Connector 9">
            <a:extLst>
              <a:ext uri="{FF2B5EF4-FFF2-40B4-BE49-F238E27FC236}">
                <a16:creationId xmlns:a16="http://schemas.microsoft.com/office/drawing/2014/main" id="{8B6EBC06-5BC8-FC0A-C5E2-13FB9A467A8C}"/>
              </a:ext>
            </a:extLst>
          </p:cNvPr>
          <p:cNvCxnSpPr/>
          <p:nvPr/>
        </p:nvCxnSpPr>
        <p:spPr>
          <a:xfrm>
            <a:off x="6452559" y="638355"/>
            <a:ext cx="2156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F9E001-FD01-18A4-FB37-D96C94A76DA7}"/>
              </a:ext>
            </a:extLst>
          </p:cNvPr>
          <p:cNvCxnSpPr/>
          <p:nvPr/>
        </p:nvCxnSpPr>
        <p:spPr>
          <a:xfrm>
            <a:off x="5164348" y="721744"/>
            <a:ext cx="2156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74E5BEA7-C7A8-1044-524E-BEB0EEAAAD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20359" y="4063999"/>
            <a:ext cx="1543050" cy="1543050"/>
          </a:xfrm>
          <a:prstGeom prst="ellipse">
            <a:avLst/>
          </a:prstGeom>
        </p:spPr>
      </p:pic>
    </p:spTree>
    <p:extLst>
      <p:ext uri="{BB962C8B-B14F-4D97-AF65-F5344CB8AC3E}">
        <p14:creationId xmlns:p14="http://schemas.microsoft.com/office/powerpoint/2010/main" val="1697343792"/>
      </p:ext>
    </p:extLst>
  </p:cSld>
  <p:clrMapOvr>
    <a:masterClrMapping/>
  </p:clrMapOvr>
  <mc:AlternateContent xmlns:mc="http://schemas.openxmlformats.org/markup-compatibility/2006" xmlns:p14="http://schemas.microsoft.com/office/powerpoint/2010/main">
    <mc:Choice Requires="p14">
      <p:transition spd="med" p14:dur="700" advTm="13917">
        <p:fade/>
      </p:transition>
    </mc:Choice>
    <mc:Fallback xmlns="">
      <p:transition spd="med" advTm="13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0403E5D-DFF0-8EFB-A046-C2C9F64DD7FA}"/>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487B7590-4DA5-B08A-FB81-41B7404CF3DD}"/>
              </a:ext>
            </a:extLst>
          </p:cNvPr>
          <p:cNvSpPr>
            <a:spLocks noGrp="1"/>
          </p:cNvSpPr>
          <p:nvPr>
            <p:ph type="body" sz="quarter" idx="13"/>
          </p:nvPr>
        </p:nvSpPr>
        <p:spPr/>
        <p:txBody>
          <a:bodyPr/>
          <a:lstStyle/>
          <a:p>
            <a:r>
              <a:rPr lang="en-US" dirty="0"/>
              <a:t>Follow-up Novel Therapy Administration YN</a:t>
            </a:r>
          </a:p>
        </p:txBody>
      </p:sp>
      <p:sp>
        <p:nvSpPr>
          <p:cNvPr id="4" name="Text Placeholder 3">
            <a:extLst>
              <a:ext uri="{FF2B5EF4-FFF2-40B4-BE49-F238E27FC236}">
                <a16:creationId xmlns:a16="http://schemas.microsoft.com/office/drawing/2014/main" id="{A2997906-CECA-15DA-151E-7572EC121C1B}"/>
              </a:ext>
            </a:extLst>
          </p:cNvPr>
          <p:cNvSpPr>
            <a:spLocks noGrp="1"/>
          </p:cNvSpPr>
          <p:nvPr>
            <p:ph type="body" sz="quarter" idx="14"/>
          </p:nvPr>
        </p:nvSpPr>
        <p:spPr/>
        <p:txBody>
          <a:bodyPr/>
          <a:lstStyle/>
          <a:p>
            <a:r>
              <a:rPr lang="en-US" dirty="0"/>
              <a:t>Answer Yes, No, or Unknown to the first question.</a:t>
            </a:r>
          </a:p>
          <a:p>
            <a:pPr marL="285750" indent="-285750">
              <a:buFont typeface="Arial" panose="020B0604020202020204" pitchFamily="34" charset="0"/>
              <a:buChar char="•"/>
            </a:pPr>
            <a:r>
              <a:rPr lang="en-US" dirty="0"/>
              <a:t>Note that this question is asking if novel therapies were </a:t>
            </a:r>
            <a:r>
              <a:rPr lang="en-US" i="1" dirty="0"/>
              <a:t>initiated prior to </a:t>
            </a:r>
            <a:r>
              <a:rPr lang="en-US" dirty="0"/>
              <a:t>this data collection time point.</a:t>
            </a:r>
          </a:p>
          <a:p>
            <a:r>
              <a:rPr lang="en-US" sz="1400" dirty="0"/>
              <a:t>Answer Yes, No, or Unknown to the second question.</a:t>
            </a:r>
          </a:p>
          <a:p>
            <a:pPr marL="285750" indent="-285750">
              <a:buFont typeface="Arial" panose="020B0604020202020204" pitchFamily="34" charset="0"/>
              <a:buChar char="•"/>
            </a:pPr>
            <a:r>
              <a:rPr lang="en-US" sz="1400" dirty="0"/>
              <a:t>Note that the timeframe is </a:t>
            </a:r>
            <a:r>
              <a:rPr lang="en-US" sz="1400" i="1" dirty="0"/>
              <a:t>since the last </a:t>
            </a:r>
            <a:r>
              <a:rPr lang="en-US" sz="1400" dirty="0"/>
              <a:t>data entry timepoint.</a:t>
            </a:r>
          </a:p>
          <a:p>
            <a:pPr marL="285750" indent="-285750">
              <a:buFont typeface="Arial" panose="020B0604020202020204" pitchFamily="34" charset="0"/>
              <a:buChar char="•"/>
            </a:pPr>
            <a:r>
              <a:rPr lang="en-US" sz="1400" dirty="0"/>
              <a:t>If answered Yes, selected the type of novel therapy(</a:t>
            </a:r>
            <a:r>
              <a:rPr lang="en-US" sz="1400" dirty="0" err="1"/>
              <a:t>ies</a:t>
            </a:r>
            <a:r>
              <a:rPr lang="en-US" sz="1400" dirty="0"/>
              <a:t>) and hit Save.</a:t>
            </a:r>
          </a:p>
          <a:p>
            <a:pPr marL="742950" lvl="1" indent="-285750">
              <a:spcAft>
                <a:spcPts val="600"/>
              </a:spcAft>
              <a:buFont typeface="Arial" panose="020B0604020202020204" pitchFamily="34" charset="0"/>
              <a:buChar char="•"/>
            </a:pPr>
            <a:r>
              <a:rPr lang="en-US" sz="1400" dirty="0">
                <a:solidFill>
                  <a:schemeClr val="accent1"/>
                </a:solidFill>
              </a:rPr>
              <a:t>The list of novel therapies will be updated as new therapies become available.</a:t>
            </a:r>
          </a:p>
          <a:p>
            <a:endParaRPr lang="en-US" dirty="0"/>
          </a:p>
        </p:txBody>
      </p:sp>
      <p:pic>
        <p:nvPicPr>
          <p:cNvPr id="15" name="Audio 14">
            <a:hlinkClick r:id="" action="ppaction://media"/>
            <a:extLst>
              <a:ext uri="{FF2B5EF4-FFF2-40B4-BE49-F238E27FC236}">
                <a16:creationId xmlns:a16="http://schemas.microsoft.com/office/drawing/2014/main" id="{B8CA8668-DCFF-E522-CB44-3E13EA157E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63999"/>
            <a:ext cx="1543050" cy="1543050"/>
          </a:xfrm>
          <a:prstGeom prst="ellipse">
            <a:avLst/>
          </a:prstGeom>
        </p:spPr>
      </p:pic>
      <p:pic>
        <p:nvPicPr>
          <p:cNvPr id="6" name="Picture 5">
            <a:extLst>
              <a:ext uri="{FF2B5EF4-FFF2-40B4-BE49-F238E27FC236}">
                <a16:creationId xmlns:a16="http://schemas.microsoft.com/office/drawing/2014/main" id="{D17C7D71-0971-64C1-F066-5E2895E66B5F}"/>
              </a:ext>
            </a:extLst>
          </p:cNvPr>
          <p:cNvPicPr>
            <a:picLocks noChangeAspect="1"/>
          </p:cNvPicPr>
          <p:nvPr/>
        </p:nvPicPr>
        <p:blipFill>
          <a:blip r:embed="rId5"/>
          <a:stretch>
            <a:fillRect/>
          </a:stretch>
        </p:blipFill>
        <p:spPr>
          <a:xfrm>
            <a:off x="5120447" y="366129"/>
            <a:ext cx="3497044" cy="3570604"/>
          </a:xfrm>
          <a:prstGeom prst="rect">
            <a:avLst/>
          </a:prstGeom>
        </p:spPr>
      </p:pic>
      <p:sp>
        <p:nvSpPr>
          <p:cNvPr id="7" name="Oval 6">
            <a:extLst>
              <a:ext uri="{FF2B5EF4-FFF2-40B4-BE49-F238E27FC236}">
                <a16:creationId xmlns:a16="http://schemas.microsoft.com/office/drawing/2014/main" id="{453D9F04-41DB-E388-0045-38DE88B75131}"/>
              </a:ext>
            </a:extLst>
          </p:cNvPr>
          <p:cNvSpPr/>
          <p:nvPr/>
        </p:nvSpPr>
        <p:spPr>
          <a:xfrm>
            <a:off x="8008566" y="1004897"/>
            <a:ext cx="326911" cy="172995"/>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5ED43C4-D64F-E7B3-3B9D-02D551FD46CF}"/>
              </a:ext>
            </a:extLst>
          </p:cNvPr>
          <p:cNvCxnSpPr>
            <a:cxnSpLocks/>
          </p:cNvCxnSpPr>
          <p:nvPr/>
        </p:nvCxnSpPr>
        <p:spPr>
          <a:xfrm flipH="1">
            <a:off x="6769768" y="1141528"/>
            <a:ext cx="1238798" cy="38074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209898"/>
      </p:ext>
    </p:extLst>
  </p:cSld>
  <p:clrMapOvr>
    <a:masterClrMapping/>
  </p:clrMapOvr>
  <mc:AlternateContent xmlns:mc="http://schemas.openxmlformats.org/markup-compatibility/2006" xmlns:p14="http://schemas.microsoft.com/office/powerpoint/2010/main">
    <mc:Choice Requires="p14">
      <p:transition spd="med" p14:dur="700" advTm="44976">
        <p:fade/>
      </p:transition>
    </mc:Choice>
    <mc:Fallback xmlns="">
      <p:transition spd="med" advTm="449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Follow-up Novel Therapy Administration YN</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The circled question is only required to be completed if novel therapy was not initiated previously </a:t>
            </a:r>
            <a:r>
              <a:rPr lang="en-US" sz="1600" b="1" dirty="0"/>
              <a:t>and</a:t>
            </a:r>
            <a:r>
              <a:rPr lang="en-US" sz="1600" dirty="0"/>
              <a:t> if novel therapy was not received since the last data entry timepoint.</a:t>
            </a:r>
          </a:p>
          <a:p>
            <a:pPr>
              <a:spcAft>
                <a:spcPts val="1200"/>
              </a:spcAft>
            </a:pPr>
            <a:endParaRPr lang="en-US" sz="1600" dirty="0"/>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w="12700">
            <a:solidFill>
              <a:schemeClr val="accent1"/>
            </a:solidFill>
          </a:ln>
        </p:spPr>
        <p:txBody>
          <a:bodyPr/>
          <a:lstStyle/>
          <a:p>
            <a:endParaRPr lang="en-US"/>
          </a:p>
        </p:txBody>
      </p:sp>
      <p:pic>
        <p:nvPicPr>
          <p:cNvPr id="30" name="Audio 29">
            <a:hlinkClick r:id="" action="ppaction://media"/>
            <a:extLst>
              <a:ext uri="{FF2B5EF4-FFF2-40B4-BE49-F238E27FC236}">
                <a16:creationId xmlns:a16="http://schemas.microsoft.com/office/drawing/2014/main" id="{D46F7F2E-35BB-0A80-6D08-C61F6E1DBB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5" y="4063999"/>
            <a:ext cx="1543050" cy="1543050"/>
          </a:xfrm>
          <a:prstGeom prst="ellipse">
            <a:avLst/>
          </a:prstGeom>
        </p:spPr>
      </p:pic>
      <p:pic>
        <p:nvPicPr>
          <p:cNvPr id="2" name="Picture 1">
            <a:extLst>
              <a:ext uri="{FF2B5EF4-FFF2-40B4-BE49-F238E27FC236}">
                <a16:creationId xmlns:a16="http://schemas.microsoft.com/office/drawing/2014/main" id="{37F124F0-C579-7811-1A01-89B4FA6CD6F2}"/>
              </a:ext>
            </a:extLst>
          </p:cNvPr>
          <p:cNvPicPr>
            <a:picLocks noChangeAspect="1"/>
          </p:cNvPicPr>
          <p:nvPr/>
        </p:nvPicPr>
        <p:blipFill>
          <a:blip r:embed="rId5"/>
          <a:stretch>
            <a:fillRect/>
          </a:stretch>
        </p:blipFill>
        <p:spPr>
          <a:xfrm>
            <a:off x="5126731" y="366129"/>
            <a:ext cx="3490759" cy="3564187"/>
          </a:xfrm>
          <a:prstGeom prst="rect">
            <a:avLst/>
          </a:prstGeom>
        </p:spPr>
      </p:pic>
      <p:sp>
        <p:nvSpPr>
          <p:cNvPr id="7" name="Oval 6">
            <a:extLst>
              <a:ext uri="{FF2B5EF4-FFF2-40B4-BE49-F238E27FC236}">
                <a16:creationId xmlns:a16="http://schemas.microsoft.com/office/drawing/2014/main" id="{57CA9DF5-58EE-4D99-A5A0-09E92A2F180F}"/>
              </a:ext>
            </a:extLst>
          </p:cNvPr>
          <p:cNvSpPr/>
          <p:nvPr/>
        </p:nvSpPr>
        <p:spPr>
          <a:xfrm>
            <a:off x="7998594" y="702644"/>
            <a:ext cx="308008" cy="182880"/>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C9FBD2-7759-4D35-86A4-B27090DFB971}"/>
              </a:ext>
            </a:extLst>
          </p:cNvPr>
          <p:cNvSpPr/>
          <p:nvPr/>
        </p:nvSpPr>
        <p:spPr>
          <a:xfrm>
            <a:off x="8016244" y="1076426"/>
            <a:ext cx="308008" cy="182880"/>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011BFA8-33BC-0B18-464B-C0F8C4A66C29}"/>
              </a:ext>
            </a:extLst>
          </p:cNvPr>
          <p:cNvCxnSpPr/>
          <p:nvPr/>
        </p:nvCxnSpPr>
        <p:spPr>
          <a:xfrm flipH="1">
            <a:off x="7796463" y="808036"/>
            <a:ext cx="202131" cy="405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207CA8-E287-0A97-3655-A5433789F046}"/>
              </a:ext>
            </a:extLst>
          </p:cNvPr>
          <p:cNvCxnSpPr>
            <a:cxnSpLocks/>
          </p:cNvCxnSpPr>
          <p:nvPr/>
        </p:nvCxnSpPr>
        <p:spPr>
          <a:xfrm flipH="1">
            <a:off x="7796463" y="1213184"/>
            <a:ext cx="2197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8828C2-F09B-C03E-48F2-640FE042C525}"/>
              </a:ext>
            </a:extLst>
          </p:cNvPr>
          <p:cNvCxnSpPr/>
          <p:nvPr/>
        </p:nvCxnSpPr>
        <p:spPr>
          <a:xfrm flipH="1">
            <a:off x="6872110" y="1213184"/>
            <a:ext cx="924353" cy="935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2B917AD-C672-9182-729D-469554D70172}"/>
              </a:ext>
            </a:extLst>
          </p:cNvPr>
          <p:cNvSpPr/>
          <p:nvPr/>
        </p:nvSpPr>
        <p:spPr>
          <a:xfrm>
            <a:off x="5057421" y="2030931"/>
            <a:ext cx="1959396" cy="452387"/>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214097"/>
      </p:ext>
    </p:extLst>
  </p:cSld>
  <p:clrMapOvr>
    <a:masterClrMapping/>
  </p:clrMapOvr>
  <mc:AlternateContent xmlns:mc="http://schemas.openxmlformats.org/markup-compatibility/2006" xmlns:p14="http://schemas.microsoft.com/office/powerpoint/2010/main">
    <mc:Choice Requires="p14">
      <p:transition spd="med" p14:dur="700" advTm="25613">
        <p:fade/>
      </p:transition>
    </mc:Choice>
    <mc:Fallback xmlns="">
      <p:transition spd="med" advTm="256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Follow-up Novel Therapy Administration YN</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If the initial evaluation </a:t>
            </a:r>
            <a:r>
              <a:rPr lang="en-US" sz="1600" b="1" dirty="0"/>
              <a:t>has</a:t>
            </a:r>
            <a:r>
              <a:rPr lang="en-US" sz="1600" dirty="0"/>
              <a:t> been completed, select Yes and indicate the reasons for not initiating therapy and hit Save.</a:t>
            </a:r>
          </a:p>
          <a:p>
            <a:pPr marL="285750" indent="-285750">
              <a:spcAft>
                <a:spcPts val="1200"/>
              </a:spcAft>
              <a:buFont typeface="Arial" panose="020B0604020202020204" pitchFamily="34" charset="0"/>
              <a:buChar char="•"/>
            </a:pPr>
            <a:r>
              <a:rPr lang="en-US" sz="1600" dirty="0"/>
              <a:t>Note that there are 8 general choices (numbered 1-8) and 3 biomarker specific choices (lettered a-c)</a:t>
            </a:r>
          </a:p>
          <a:p>
            <a:pPr marL="285750" indent="-285750">
              <a:spcAft>
                <a:spcPts val="1200"/>
              </a:spcAft>
              <a:buFont typeface="Arial" panose="020B0604020202020204" pitchFamily="34" charset="0"/>
              <a:buChar char="•"/>
            </a:pPr>
            <a:r>
              <a:rPr lang="en-US" sz="1600" dirty="0">
                <a:solidFill>
                  <a:schemeClr val="accent1"/>
                </a:solidFill>
              </a:rPr>
              <a:t>If Other is selected, please specify.</a:t>
            </a:r>
          </a:p>
          <a:p>
            <a:pPr>
              <a:spcAft>
                <a:spcPts val="1200"/>
              </a:spcAft>
            </a:pPr>
            <a:endParaRPr lang="en-US" sz="1600" dirty="0"/>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ln w="12700">
            <a:solidFill>
              <a:schemeClr val="accent1"/>
            </a:solidFill>
          </a:ln>
        </p:spPr>
        <p:txBody>
          <a:bodyPr/>
          <a:lstStyle/>
          <a:p>
            <a:endParaRPr lang="en-US"/>
          </a:p>
        </p:txBody>
      </p:sp>
      <p:pic>
        <p:nvPicPr>
          <p:cNvPr id="6" name="Audio 5">
            <a:hlinkClick r:id="" action="ppaction://media"/>
            <a:extLst>
              <a:ext uri="{FF2B5EF4-FFF2-40B4-BE49-F238E27FC236}">
                <a16:creationId xmlns:a16="http://schemas.microsoft.com/office/drawing/2014/main" id="{F18995AA-7110-7E1A-A57E-C4D9ED68F0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15274" y="4063999"/>
            <a:ext cx="1543050" cy="1543050"/>
          </a:xfrm>
          <a:prstGeom prst="ellipse">
            <a:avLst/>
          </a:prstGeom>
        </p:spPr>
      </p:pic>
      <p:pic>
        <p:nvPicPr>
          <p:cNvPr id="2" name="Picture 1">
            <a:extLst>
              <a:ext uri="{FF2B5EF4-FFF2-40B4-BE49-F238E27FC236}">
                <a16:creationId xmlns:a16="http://schemas.microsoft.com/office/drawing/2014/main" id="{1ECFA06A-839C-3661-4F11-A21E12C66ACF}"/>
              </a:ext>
            </a:extLst>
          </p:cNvPr>
          <p:cNvPicPr>
            <a:picLocks noChangeAspect="1"/>
          </p:cNvPicPr>
          <p:nvPr/>
        </p:nvPicPr>
        <p:blipFill>
          <a:blip r:embed="rId5"/>
          <a:stretch>
            <a:fillRect/>
          </a:stretch>
        </p:blipFill>
        <p:spPr>
          <a:xfrm>
            <a:off x="5088232" y="356068"/>
            <a:ext cx="3598567" cy="3859797"/>
          </a:xfrm>
          <a:prstGeom prst="rect">
            <a:avLst/>
          </a:prstGeom>
        </p:spPr>
      </p:pic>
      <p:sp>
        <p:nvSpPr>
          <p:cNvPr id="8" name="Oval 7">
            <a:extLst>
              <a:ext uri="{FF2B5EF4-FFF2-40B4-BE49-F238E27FC236}">
                <a16:creationId xmlns:a16="http://schemas.microsoft.com/office/drawing/2014/main" id="{3B493110-697F-9D19-8DCE-4BA78102CA2F}"/>
              </a:ext>
            </a:extLst>
          </p:cNvPr>
          <p:cNvSpPr/>
          <p:nvPr/>
        </p:nvSpPr>
        <p:spPr>
          <a:xfrm>
            <a:off x="8094844" y="384943"/>
            <a:ext cx="413887" cy="14437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84FC293-A2D0-43F5-AC06-1CF409A3298D}"/>
              </a:ext>
            </a:extLst>
          </p:cNvPr>
          <p:cNvCxnSpPr>
            <a:cxnSpLocks/>
          </p:cNvCxnSpPr>
          <p:nvPr/>
        </p:nvCxnSpPr>
        <p:spPr>
          <a:xfrm flipH="1">
            <a:off x="7240603" y="504123"/>
            <a:ext cx="904775" cy="4235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071437"/>
      </p:ext>
    </p:extLst>
  </p:cSld>
  <p:clrMapOvr>
    <a:masterClrMapping/>
  </p:clrMapOvr>
  <mc:AlternateContent xmlns:mc="http://schemas.openxmlformats.org/markup-compatibility/2006" xmlns:p14="http://schemas.microsoft.com/office/powerpoint/2010/main">
    <mc:Choice Requires="p14">
      <p:transition spd="med" p14:dur="700" advTm="21110">
        <p:fade/>
      </p:transition>
    </mc:Choice>
    <mc:Fallback xmlns="">
      <p:transition spd="med" advTm="21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9A165A9-76C8-A1A1-20A4-EFEA058DF13D}"/>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CB108CA2-3C93-208A-C7B8-29FB4513B2E7}"/>
              </a:ext>
            </a:extLst>
          </p:cNvPr>
          <p:cNvSpPr>
            <a:spLocks noGrp="1"/>
          </p:cNvSpPr>
          <p:nvPr>
            <p:ph type="body" sz="quarter" idx="13"/>
          </p:nvPr>
        </p:nvSpPr>
        <p:spPr/>
        <p:txBody>
          <a:bodyPr/>
          <a:lstStyle/>
          <a:p>
            <a:r>
              <a:rPr lang="en-US" dirty="0"/>
              <a:t>Follow-up Novel Therapy - Aducanumab</a:t>
            </a:r>
          </a:p>
        </p:txBody>
      </p:sp>
      <p:sp>
        <p:nvSpPr>
          <p:cNvPr id="4" name="Text Placeholder 3">
            <a:extLst>
              <a:ext uri="{FF2B5EF4-FFF2-40B4-BE49-F238E27FC236}">
                <a16:creationId xmlns:a16="http://schemas.microsoft.com/office/drawing/2014/main" id="{A39A4841-6EBF-CB06-1383-4A4F42CFB5D1}"/>
              </a:ext>
            </a:extLst>
          </p:cNvPr>
          <p:cNvSpPr>
            <a:spLocks noGrp="1"/>
          </p:cNvSpPr>
          <p:nvPr>
            <p:ph type="body" sz="quarter" idx="14"/>
          </p:nvPr>
        </p:nvSpPr>
        <p:spPr/>
        <p:txBody>
          <a:bodyPr/>
          <a:lstStyle/>
          <a:p>
            <a:pPr>
              <a:spcAft>
                <a:spcPts val="1200"/>
              </a:spcAft>
            </a:pPr>
            <a:r>
              <a:rPr lang="en-US" sz="1600" dirty="0"/>
              <a:t>This form only becomes visible and available for data entry when Aducanumab is selected on the </a:t>
            </a:r>
            <a:r>
              <a:rPr lang="en-US" sz="1600" u="sng" dirty="0"/>
              <a:t>Follow-up Novel Therapy Administration YN</a:t>
            </a:r>
            <a:r>
              <a:rPr lang="en-US" sz="1600" dirty="0"/>
              <a:t> form.</a:t>
            </a:r>
          </a:p>
          <a:p>
            <a:pPr>
              <a:spcAft>
                <a:spcPts val="1200"/>
              </a:spcAft>
            </a:pPr>
            <a:r>
              <a:rPr lang="en-US" sz="1600" i="1" dirty="0"/>
              <a:t>Note: </a:t>
            </a:r>
            <a:r>
              <a:rPr lang="en-US" sz="1600" dirty="0"/>
              <a:t>this form is a “portrait log” style. It can be opened by clicking on the header in the log line and closed by clicking on “Complete View”.</a:t>
            </a:r>
          </a:p>
          <a:p>
            <a:endParaRPr lang="en-US" dirty="0"/>
          </a:p>
        </p:txBody>
      </p:sp>
      <p:pic>
        <p:nvPicPr>
          <p:cNvPr id="6" name="Picture 5">
            <a:extLst>
              <a:ext uri="{FF2B5EF4-FFF2-40B4-BE49-F238E27FC236}">
                <a16:creationId xmlns:a16="http://schemas.microsoft.com/office/drawing/2014/main" id="{6CDFA2BC-3174-951E-6907-DF5AB2F18C83}"/>
              </a:ext>
            </a:extLst>
          </p:cNvPr>
          <p:cNvPicPr>
            <a:picLocks noChangeAspect="1"/>
          </p:cNvPicPr>
          <p:nvPr/>
        </p:nvPicPr>
        <p:blipFill>
          <a:blip r:embed="rId4"/>
          <a:stretch>
            <a:fillRect/>
          </a:stretch>
        </p:blipFill>
        <p:spPr>
          <a:xfrm>
            <a:off x="5085535" y="422276"/>
            <a:ext cx="3582013" cy="3726212"/>
          </a:xfrm>
          <a:prstGeom prst="rect">
            <a:avLst/>
          </a:prstGeom>
        </p:spPr>
      </p:pic>
      <p:sp>
        <p:nvSpPr>
          <p:cNvPr id="7" name="Oval 6">
            <a:extLst>
              <a:ext uri="{FF2B5EF4-FFF2-40B4-BE49-F238E27FC236}">
                <a16:creationId xmlns:a16="http://schemas.microsoft.com/office/drawing/2014/main" id="{DE9FBD10-6FCD-4824-5705-C31C1937AF3A}"/>
              </a:ext>
            </a:extLst>
          </p:cNvPr>
          <p:cNvSpPr/>
          <p:nvPr/>
        </p:nvSpPr>
        <p:spPr>
          <a:xfrm>
            <a:off x="6039853" y="1572126"/>
            <a:ext cx="457200" cy="144379"/>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3BB62F9A-0E61-197C-507B-8BB8B3DC07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3244676161"/>
      </p:ext>
    </p:extLst>
  </p:cSld>
  <p:clrMapOvr>
    <a:masterClrMapping/>
  </p:clrMapOvr>
  <mc:AlternateContent xmlns:mc="http://schemas.openxmlformats.org/markup-compatibility/2006" xmlns:p14="http://schemas.microsoft.com/office/powerpoint/2010/main">
    <mc:Choice Requires="p14">
      <p:transition spd="med" p14:dur="700" advTm="23172">
        <p:fade/>
      </p:transition>
    </mc:Choice>
    <mc:Fallback xmlns="">
      <p:transition spd="med" advTm="23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9A165A9-76C8-A1A1-20A4-EFEA058DF13D}"/>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CB108CA2-3C93-208A-C7B8-29FB4513B2E7}"/>
              </a:ext>
            </a:extLst>
          </p:cNvPr>
          <p:cNvSpPr>
            <a:spLocks noGrp="1"/>
          </p:cNvSpPr>
          <p:nvPr>
            <p:ph type="body" sz="quarter" idx="13"/>
          </p:nvPr>
        </p:nvSpPr>
        <p:spPr/>
        <p:txBody>
          <a:bodyPr/>
          <a:lstStyle/>
          <a:p>
            <a:r>
              <a:rPr lang="en-US" dirty="0"/>
              <a:t>Follow-up Novel Therapy - Aducanumab</a:t>
            </a:r>
          </a:p>
        </p:txBody>
      </p:sp>
      <p:sp>
        <p:nvSpPr>
          <p:cNvPr id="4" name="Text Placeholder 3">
            <a:extLst>
              <a:ext uri="{FF2B5EF4-FFF2-40B4-BE49-F238E27FC236}">
                <a16:creationId xmlns:a16="http://schemas.microsoft.com/office/drawing/2014/main" id="{A39A4841-6EBF-CB06-1383-4A4F42CFB5D1}"/>
              </a:ext>
            </a:extLst>
          </p:cNvPr>
          <p:cNvSpPr>
            <a:spLocks noGrp="1"/>
          </p:cNvSpPr>
          <p:nvPr>
            <p:ph type="body" sz="quarter" idx="14"/>
          </p:nvPr>
        </p:nvSpPr>
        <p:spPr/>
        <p:txBody>
          <a:bodyPr/>
          <a:lstStyle/>
          <a:p>
            <a:pPr>
              <a:spcAft>
                <a:spcPts val="1200"/>
              </a:spcAft>
            </a:pPr>
            <a:r>
              <a:rPr lang="en-US" sz="1600" dirty="0"/>
              <a:t>Pay close attention to the Instructions when reporting a Missed Dose.</a:t>
            </a:r>
          </a:p>
          <a:p>
            <a:pPr>
              <a:spcAft>
                <a:spcPts val="1200"/>
              </a:spcAft>
            </a:pPr>
            <a:r>
              <a:rPr lang="en-US" sz="1600" dirty="0"/>
              <a:t>When reporting a Missed Dose, enter the Expected Date.</a:t>
            </a:r>
          </a:p>
          <a:p>
            <a:pPr>
              <a:spcAft>
                <a:spcPts val="1200"/>
              </a:spcAft>
            </a:pPr>
            <a:r>
              <a:rPr lang="en-US" sz="1600" dirty="0"/>
              <a:t>See Help Text for clarification on when to use Not Applicable. </a:t>
            </a:r>
          </a:p>
          <a:p>
            <a:endParaRPr lang="en-US" dirty="0"/>
          </a:p>
        </p:txBody>
      </p:sp>
      <p:pic>
        <p:nvPicPr>
          <p:cNvPr id="9" name="Picture 8">
            <a:extLst>
              <a:ext uri="{FF2B5EF4-FFF2-40B4-BE49-F238E27FC236}">
                <a16:creationId xmlns:a16="http://schemas.microsoft.com/office/drawing/2014/main" id="{0ABD596E-0D75-3A89-CE11-C1BCD37C1F53}"/>
              </a:ext>
            </a:extLst>
          </p:cNvPr>
          <p:cNvPicPr>
            <a:picLocks noChangeAspect="1"/>
          </p:cNvPicPr>
          <p:nvPr/>
        </p:nvPicPr>
        <p:blipFill>
          <a:blip r:embed="rId4"/>
          <a:stretch>
            <a:fillRect/>
          </a:stretch>
        </p:blipFill>
        <p:spPr>
          <a:xfrm>
            <a:off x="5085535" y="422276"/>
            <a:ext cx="3582013" cy="3726212"/>
          </a:xfrm>
          <a:prstGeom prst="rect">
            <a:avLst/>
          </a:prstGeom>
        </p:spPr>
      </p:pic>
      <p:sp>
        <p:nvSpPr>
          <p:cNvPr id="6" name="Oval 5">
            <a:extLst>
              <a:ext uri="{FF2B5EF4-FFF2-40B4-BE49-F238E27FC236}">
                <a16:creationId xmlns:a16="http://schemas.microsoft.com/office/drawing/2014/main" id="{1BAF2CAF-0379-AE23-32DC-0A00FFA3E636}"/>
              </a:ext>
            </a:extLst>
          </p:cNvPr>
          <p:cNvSpPr/>
          <p:nvPr/>
        </p:nvSpPr>
        <p:spPr>
          <a:xfrm>
            <a:off x="4967530" y="2020688"/>
            <a:ext cx="3818021" cy="225207"/>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FCC7428-5A08-FEED-493C-A75269380173}"/>
              </a:ext>
            </a:extLst>
          </p:cNvPr>
          <p:cNvPicPr>
            <a:picLocks noChangeAspect="1"/>
          </p:cNvPicPr>
          <p:nvPr/>
        </p:nvPicPr>
        <p:blipFill>
          <a:blip r:embed="rId5"/>
          <a:stretch>
            <a:fillRect/>
          </a:stretch>
        </p:blipFill>
        <p:spPr>
          <a:xfrm>
            <a:off x="4194823" y="4148488"/>
            <a:ext cx="2564437" cy="579839"/>
          </a:xfrm>
          <a:prstGeom prst="rect">
            <a:avLst/>
          </a:prstGeom>
          <a:ln>
            <a:solidFill>
              <a:schemeClr val="accent1"/>
            </a:solidFill>
          </a:ln>
        </p:spPr>
      </p:pic>
      <p:sp>
        <p:nvSpPr>
          <p:cNvPr id="11" name="Oval 10">
            <a:extLst>
              <a:ext uri="{FF2B5EF4-FFF2-40B4-BE49-F238E27FC236}">
                <a16:creationId xmlns:a16="http://schemas.microsoft.com/office/drawing/2014/main" id="{843009B1-EB91-2F92-DBEB-BCD7DB0D372F}"/>
              </a:ext>
            </a:extLst>
          </p:cNvPr>
          <p:cNvSpPr/>
          <p:nvPr/>
        </p:nvSpPr>
        <p:spPr>
          <a:xfrm>
            <a:off x="6055895" y="3954379"/>
            <a:ext cx="128337" cy="145992"/>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9006423-604D-D6B4-189B-1AF754331BA7}"/>
              </a:ext>
            </a:extLst>
          </p:cNvPr>
          <p:cNvCxnSpPr>
            <a:cxnSpLocks/>
          </p:cNvCxnSpPr>
          <p:nvPr/>
        </p:nvCxnSpPr>
        <p:spPr>
          <a:xfrm flipH="1">
            <a:off x="5229726" y="4058643"/>
            <a:ext cx="806917" cy="1379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670ECE29-D686-0D1E-B0C3-5E2FFCC840D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915275" y="4027375"/>
            <a:ext cx="1543050" cy="1543050"/>
          </a:xfrm>
          <a:prstGeom prst="ellipse">
            <a:avLst/>
          </a:prstGeom>
        </p:spPr>
      </p:pic>
      <p:sp>
        <p:nvSpPr>
          <p:cNvPr id="12" name="Rectangle: Rounded Corners 11">
            <a:extLst>
              <a:ext uri="{FF2B5EF4-FFF2-40B4-BE49-F238E27FC236}">
                <a16:creationId xmlns:a16="http://schemas.microsoft.com/office/drawing/2014/main" id="{5F05DA0A-49A1-3A99-E965-293C64AA25BC}"/>
              </a:ext>
            </a:extLst>
          </p:cNvPr>
          <p:cNvSpPr/>
          <p:nvPr/>
        </p:nvSpPr>
        <p:spPr>
          <a:xfrm>
            <a:off x="5181600" y="834189"/>
            <a:ext cx="3360821" cy="625643"/>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3896180"/>
      </p:ext>
    </p:extLst>
  </p:cSld>
  <p:clrMapOvr>
    <a:masterClrMapping/>
  </p:clrMapOvr>
  <mc:AlternateContent xmlns:mc="http://schemas.openxmlformats.org/markup-compatibility/2006" xmlns:p14="http://schemas.microsoft.com/office/powerpoint/2010/main">
    <mc:Choice Requires="p14">
      <p:transition spd="med" p14:dur="700" advTm="12592">
        <p:fade/>
      </p:transition>
    </mc:Choice>
    <mc:Fallback xmlns="">
      <p:transition spd="med" advTm="12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9A165A9-76C8-A1A1-20A4-EFEA058DF13D}"/>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CB108CA2-3C93-208A-C7B8-29FB4513B2E7}"/>
              </a:ext>
            </a:extLst>
          </p:cNvPr>
          <p:cNvSpPr>
            <a:spLocks noGrp="1"/>
          </p:cNvSpPr>
          <p:nvPr>
            <p:ph type="body" sz="quarter" idx="13"/>
          </p:nvPr>
        </p:nvSpPr>
        <p:spPr/>
        <p:txBody>
          <a:bodyPr/>
          <a:lstStyle/>
          <a:p>
            <a:r>
              <a:rPr lang="en-US" dirty="0"/>
              <a:t>Follow-up Novel Therapy - Lecanemab</a:t>
            </a:r>
          </a:p>
        </p:txBody>
      </p:sp>
      <p:sp>
        <p:nvSpPr>
          <p:cNvPr id="4" name="Text Placeholder 3">
            <a:extLst>
              <a:ext uri="{FF2B5EF4-FFF2-40B4-BE49-F238E27FC236}">
                <a16:creationId xmlns:a16="http://schemas.microsoft.com/office/drawing/2014/main" id="{A39A4841-6EBF-CB06-1383-4A4F42CFB5D1}"/>
              </a:ext>
            </a:extLst>
          </p:cNvPr>
          <p:cNvSpPr>
            <a:spLocks noGrp="1"/>
          </p:cNvSpPr>
          <p:nvPr>
            <p:ph type="body" sz="quarter" idx="14"/>
          </p:nvPr>
        </p:nvSpPr>
        <p:spPr/>
        <p:txBody>
          <a:bodyPr/>
          <a:lstStyle/>
          <a:p>
            <a:pPr>
              <a:spcAft>
                <a:spcPts val="1200"/>
              </a:spcAft>
            </a:pPr>
            <a:r>
              <a:rPr lang="en-US" sz="1600" dirty="0"/>
              <a:t>This form only becomes visible and available for data entry when Lecanemab is selected on the </a:t>
            </a:r>
            <a:r>
              <a:rPr lang="en-US" sz="1600" u="sng" dirty="0"/>
              <a:t>Follow-up Novel Therapy Administration YN</a:t>
            </a:r>
            <a:r>
              <a:rPr lang="en-US" sz="1600" dirty="0"/>
              <a:t> form.</a:t>
            </a:r>
          </a:p>
          <a:p>
            <a:pPr>
              <a:spcAft>
                <a:spcPts val="1200"/>
              </a:spcAft>
            </a:pPr>
            <a:r>
              <a:rPr lang="en-US" sz="1600" i="1" dirty="0"/>
              <a:t>Note: </a:t>
            </a:r>
            <a:r>
              <a:rPr lang="en-US" sz="1600" dirty="0"/>
              <a:t>this form is a “portrait log” style. It can be opened by clicking on the header in the log line and closed by clicking on “Complete View”.</a:t>
            </a:r>
          </a:p>
        </p:txBody>
      </p:sp>
      <p:pic>
        <p:nvPicPr>
          <p:cNvPr id="8" name="Picture 7">
            <a:extLst>
              <a:ext uri="{FF2B5EF4-FFF2-40B4-BE49-F238E27FC236}">
                <a16:creationId xmlns:a16="http://schemas.microsoft.com/office/drawing/2014/main" id="{57864C10-B45B-AEF8-2A39-C2BAE90C90C6}"/>
              </a:ext>
            </a:extLst>
          </p:cNvPr>
          <p:cNvPicPr>
            <a:picLocks noChangeAspect="1"/>
          </p:cNvPicPr>
          <p:nvPr/>
        </p:nvPicPr>
        <p:blipFill>
          <a:blip r:embed="rId4"/>
          <a:stretch>
            <a:fillRect/>
          </a:stretch>
        </p:blipFill>
        <p:spPr>
          <a:xfrm>
            <a:off x="5109411" y="366128"/>
            <a:ext cx="3553326" cy="3868987"/>
          </a:xfrm>
          <a:prstGeom prst="rect">
            <a:avLst/>
          </a:prstGeom>
        </p:spPr>
      </p:pic>
      <p:sp>
        <p:nvSpPr>
          <p:cNvPr id="5" name="Oval 4">
            <a:extLst>
              <a:ext uri="{FF2B5EF4-FFF2-40B4-BE49-F238E27FC236}">
                <a16:creationId xmlns:a16="http://schemas.microsoft.com/office/drawing/2014/main" id="{44E3D111-178A-11B3-4BD6-8D77118A4046}"/>
              </a:ext>
            </a:extLst>
          </p:cNvPr>
          <p:cNvSpPr/>
          <p:nvPr/>
        </p:nvSpPr>
        <p:spPr>
          <a:xfrm>
            <a:off x="5967663" y="1884947"/>
            <a:ext cx="505326" cy="168442"/>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DF188A83-B5F7-49D0-0249-3396786F77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03244" y="4063999"/>
            <a:ext cx="1543050" cy="1543050"/>
          </a:xfrm>
          <a:prstGeom prst="ellipse">
            <a:avLst/>
          </a:prstGeom>
        </p:spPr>
      </p:pic>
    </p:spTree>
    <p:extLst>
      <p:ext uri="{BB962C8B-B14F-4D97-AF65-F5344CB8AC3E}">
        <p14:creationId xmlns:p14="http://schemas.microsoft.com/office/powerpoint/2010/main" val="4043958011"/>
      </p:ext>
    </p:extLst>
  </p:cSld>
  <p:clrMapOvr>
    <a:masterClrMapping/>
  </p:clrMapOvr>
  <mc:AlternateContent xmlns:mc="http://schemas.openxmlformats.org/markup-compatibility/2006" xmlns:p14="http://schemas.microsoft.com/office/powerpoint/2010/main">
    <mc:Choice Requires="p14">
      <p:transition spd="med" p14:dur="700" advTm="22151">
        <p:fade/>
      </p:transition>
    </mc:Choice>
    <mc:Fallback xmlns="">
      <p:transition spd="med" advTm="22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9A165A9-76C8-A1A1-20A4-EFEA058DF13D}"/>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CB108CA2-3C93-208A-C7B8-29FB4513B2E7}"/>
              </a:ext>
            </a:extLst>
          </p:cNvPr>
          <p:cNvSpPr>
            <a:spLocks noGrp="1"/>
          </p:cNvSpPr>
          <p:nvPr>
            <p:ph type="body" sz="quarter" idx="13"/>
          </p:nvPr>
        </p:nvSpPr>
        <p:spPr/>
        <p:txBody>
          <a:bodyPr/>
          <a:lstStyle/>
          <a:p>
            <a:r>
              <a:rPr lang="en-US" dirty="0"/>
              <a:t>Follow-up Novel Therapy - Lecanemab</a:t>
            </a:r>
          </a:p>
        </p:txBody>
      </p:sp>
      <p:sp>
        <p:nvSpPr>
          <p:cNvPr id="4" name="Text Placeholder 3">
            <a:extLst>
              <a:ext uri="{FF2B5EF4-FFF2-40B4-BE49-F238E27FC236}">
                <a16:creationId xmlns:a16="http://schemas.microsoft.com/office/drawing/2014/main" id="{A39A4841-6EBF-CB06-1383-4A4F42CFB5D1}"/>
              </a:ext>
            </a:extLst>
          </p:cNvPr>
          <p:cNvSpPr>
            <a:spLocks noGrp="1"/>
          </p:cNvSpPr>
          <p:nvPr>
            <p:ph type="body" sz="quarter" idx="14"/>
          </p:nvPr>
        </p:nvSpPr>
        <p:spPr/>
        <p:txBody>
          <a:bodyPr/>
          <a:lstStyle/>
          <a:p>
            <a:pPr>
              <a:spcAft>
                <a:spcPts val="1200"/>
              </a:spcAft>
            </a:pPr>
            <a:r>
              <a:rPr lang="en-US" sz="1600" dirty="0"/>
              <a:t>Pay close attention to the Instructions when reporting a Missed Dose.</a:t>
            </a:r>
          </a:p>
          <a:p>
            <a:pPr>
              <a:spcAft>
                <a:spcPts val="1200"/>
              </a:spcAft>
            </a:pPr>
            <a:r>
              <a:rPr lang="en-US" sz="1600" dirty="0"/>
              <a:t>When reporting a Missed Dose, enter the Expected Date.</a:t>
            </a:r>
          </a:p>
          <a:p>
            <a:pPr>
              <a:spcAft>
                <a:spcPts val="1200"/>
              </a:spcAft>
            </a:pPr>
            <a:r>
              <a:rPr lang="en-US" sz="1600" dirty="0"/>
              <a:t>See Help Text for clarification on when to use Not Applicable. </a:t>
            </a:r>
            <a:endParaRPr lang="en-US" dirty="0"/>
          </a:p>
        </p:txBody>
      </p:sp>
      <p:pic>
        <p:nvPicPr>
          <p:cNvPr id="8" name="Picture 7">
            <a:extLst>
              <a:ext uri="{FF2B5EF4-FFF2-40B4-BE49-F238E27FC236}">
                <a16:creationId xmlns:a16="http://schemas.microsoft.com/office/drawing/2014/main" id="{57864C10-B45B-AEF8-2A39-C2BAE90C90C6}"/>
              </a:ext>
            </a:extLst>
          </p:cNvPr>
          <p:cNvPicPr>
            <a:picLocks noChangeAspect="1"/>
          </p:cNvPicPr>
          <p:nvPr/>
        </p:nvPicPr>
        <p:blipFill>
          <a:blip r:embed="rId4"/>
          <a:stretch>
            <a:fillRect/>
          </a:stretch>
        </p:blipFill>
        <p:spPr>
          <a:xfrm>
            <a:off x="5109411" y="366128"/>
            <a:ext cx="3553326" cy="3868987"/>
          </a:xfrm>
          <a:prstGeom prst="rect">
            <a:avLst/>
          </a:prstGeom>
        </p:spPr>
      </p:pic>
      <p:pic>
        <p:nvPicPr>
          <p:cNvPr id="10" name="Picture 9">
            <a:extLst>
              <a:ext uri="{FF2B5EF4-FFF2-40B4-BE49-F238E27FC236}">
                <a16:creationId xmlns:a16="http://schemas.microsoft.com/office/drawing/2014/main" id="{25030027-BC1B-9FD0-2844-8A1C347D593A}"/>
              </a:ext>
            </a:extLst>
          </p:cNvPr>
          <p:cNvPicPr>
            <a:picLocks noChangeAspect="1"/>
          </p:cNvPicPr>
          <p:nvPr/>
        </p:nvPicPr>
        <p:blipFill>
          <a:blip r:embed="rId5"/>
          <a:stretch>
            <a:fillRect/>
          </a:stretch>
        </p:blipFill>
        <p:spPr>
          <a:xfrm>
            <a:off x="4572000" y="4241215"/>
            <a:ext cx="2843632" cy="315322"/>
          </a:xfrm>
          <a:prstGeom prst="rect">
            <a:avLst/>
          </a:prstGeom>
          <a:ln>
            <a:solidFill>
              <a:schemeClr val="accent1"/>
            </a:solidFill>
          </a:ln>
        </p:spPr>
      </p:pic>
      <p:sp>
        <p:nvSpPr>
          <p:cNvPr id="12" name="Oval 11">
            <a:extLst>
              <a:ext uri="{FF2B5EF4-FFF2-40B4-BE49-F238E27FC236}">
                <a16:creationId xmlns:a16="http://schemas.microsoft.com/office/drawing/2014/main" id="{08E440BC-1CA3-82C8-84E2-26B12BB9C185}"/>
              </a:ext>
            </a:extLst>
          </p:cNvPr>
          <p:cNvSpPr/>
          <p:nvPr/>
        </p:nvSpPr>
        <p:spPr>
          <a:xfrm>
            <a:off x="4991322" y="2486526"/>
            <a:ext cx="3761577" cy="178511"/>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C6874E-7402-56C9-6B4F-E16264624223}"/>
              </a:ext>
            </a:extLst>
          </p:cNvPr>
          <p:cNvSpPr/>
          <p:nvPr/>
        </p:nvSpPr>
        <p:spPr>
          <a:xfrm>
            <a:off x="5672018" y="4090737"/>
            <a:ext cx="180142" cy="150478"/>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CA0A732-6E5A-D001-C5C3-57F2A1FBA693}"/>
              </a:ext>
            </a:extLst>
          </p:cNvPr>
          <p:cNvCxnSpPr>
            <a:cxnSpLocks/>
          </p:cNvCxnSpPr>
          <p:nvPr/>
        </p:nvCxnSpPr>
        <p:spPr>
          <a:xfrm flipH="1">
            <a:off x="4793381" y="4156953"/>
            <a:ext cx="878637" cy="903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8076DFC1-AF0D-EC9B-6196-D6409A540C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903244" y="4090737"/>
            <a:ext cx="1543050" cy="1543050"/>
          </a:xfrm>
          <a:prstGeom prst="ellipse">
            <a:avLst/>
          </a:prstGeom>
        </p:spPr>
      </p:pic>
      <p:sp>
        <p:nvSpPr>
          <p:cNvPr id="5" name="Rectangle: Rounded Corners 4">
            <a:extLst>
              <a:ext uri="{FF2B5EF4-FFF2-40B4-BE49-F238E27FC236}">
                <a16:creationId xmlns:a16="http://schemas.microsoft.com/office/drawing/2014/main" id="{801AE2A4-9E73-1775-821E-46469D30E366}"/>
              </a:ext>
            </a:extLst>
          </p:cNvPr>
          <p:cNvSpPr/>
          <p:nvPr/>
        </p:nvSpPr>
        <p:spPr>
          <a:xfrm>
            <a:off x="5108675" y="800015"/>
            <a:ext cx="3594167" cy="555543"/>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211217"/>
      </p:ext>
    </p:extLst>
  </p:cSld>
  <p:clrMapOvr>
    <a:masterClrMapping/>
  </p:clrMapOvr>
  <mc:AlternateContent xmlns:mc="http://schemas.openxmlformats.org/markup-compatibility/2006" xmlns:p14="http://schemas.microsoft.com/office/powerpoint/2010/main">
    <mc:Choice Requires="p14">
      <p:transition spd="med" p14:dur="700" advTm="12329">
        <p:fade/>
      </p:transition>
    </mc:Choice>
    <mc:Fallback xmlns="">
      <p:transition spd="med" advTm="12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76CDE2-6F0D-CA97-2A85-853D92B32B78}"/>
              </a:ext>
            </a:extLst>
          </p:cNvPr>
          <p:cNvSpPr>
            <a:spLocks noGrp="1"/>
          </p:cNvSpPr>
          <p:nvPr>
            <p:ph type="body" sz="quarter" idx="13"/>
          </p:nvPr>
        </p:nvSpPr>
        <p:spPr/>
        <p:txBody>
          <a:bodyPr/>
          <a:lstStyle/>
          <a:p>
            <a:r>
              <a:rPr lang="en-US" dirty="0"/>
              <a:t>ALZ-NET Eligibility Checklist</a:t>
            </a:r>
          </a:p>
        </p:txBody>
      </p:sp>
      <p:pic>
        <p:nvPicPr>
          <p:cNvPr id="5" name="Picture 4">
            <a:extLst>
              <a:ext uri="{FF2B5EF4-FFF2-40B4-BE49-F238E27FC236}">
                <a16:creationId xmlns:a16="http://schemas.microsoft.com/office/drawing/2014/main" id="{A4C93D68-4B98-DECD-383E-220F3D433F30}"/>
              </a:ext>
            </a:extLst>
          </p:cNvPr>
          <p:cNvPicPr>
            <a:picLocks noChangeAspect="1"/>
          </p:cNvPicPr>
          <p:nvPr/>
        </p:nvPicPr>
        <p:blipFill>
          <a:blip r:embed="rId4"/>
          <a:stretch>
            <a:fillRect/>
          </a:stretch>
        </p:blipFill>
        <p:spPr>
          <a:xfrm>
            <a:off x="457200" y="1135965"/>
            <a:ext cx="3077687" cy="1521553"/>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9ADA0DEA-52A7-FD7B-D20F-AD4394635550}"/>
                  </a:ext>
                </a:extLst>
              </p14:cNvPr>
              <p14:cNvContentPartPr/>
              <p14:nvPr/>
            </p14:nvContentPartPr>
            <p14:xfrm>
              <a:off x="983085" y="2113390"/>
              <a:ext cx="1787400" cy="44280"/>
            </p14:xfrm>
          </p:contentPart>
        </mc:Choice>
        <mc:Fallback xmlns="">
          <p:pic>
            <p:nvPicPr>
              <p:cNvPr id="6" name="Ink 5">
                <a:extLst>
                  <a:ext uri="{FF2B5EF4-FFF2-40B4-BE49-F238E27FC236}">
                    <a16:creationId xmlns:a16="http://schemas.microsoft.com/office/drawing/2014/main" id="{9ADA0DEA-52A7-FD7B-D20F-AD4394635550}"/>
                  </a:ext>
                </a:extLst>
              </p:cNvPr>
              <p:cNvPicPr/>
              <p:nvPr/>
            </p:nvPicPr>
            <p:blipFill>
              <a:blip r:embed="rId6"/>
              <a:stretch>
                <a:fillRect/>
              </a:stretch>
            </p:blipFill>
            <p:spPr>
              <a:xfrm>
                <a:off x="929445" y="2005390"/>
                <a:ext cx="18950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04946222-0F58-4526-3A73-FEDD32F6ADD0}"/>
                  </a:ext>
                </a:extLst>
              </p14:cNvPr>
              <p14:cNvContentPartPr/>
              <p14:nvPr/>
            </p14:nvContentPartPr>
            <p14:xfrm>
              <a:off x="1009365" y="2397790"/>
              <a:ext cx="880560" cy="18720"/>
            </p14:xfrm>
          </p:contentPart>
        </mc:Choice>
        <mc:Fallback xmlns="">
          <p:pic>
            <p:nvPicPr>
              <p:cNvPr id="7" name="Ink 6">
                <a:extLst>
                  <a:ext uri="{FF2B5EF4-FFF2-40B4-BE49-F238E27FC236}">
                    <a16:creationId xmlns:a16="http://schemas.microsoft.com/office/drawing/2014/main" id="{04946222-0F58-4526-3A73-FEDD32F6ADD0}"/>
                  </a:ext>
                </a:extLst>
              </p:cNvPr>
              <p:cNvPicPr/>
              <p:nvPr/>
            </p:nvPicPr>
            <p:blipFill>
              <a:blip r:embed="rId8"/>
              <a:stretch>
                <a:fillRect/>
              </a:stretch>
            </p:blipFill>
            <p:spPr>
              <a:xfrm>
                <a:off x="955365" y="2290150"/>
                <a:ext cx="988200" cy="234360"/>
              </a:xfrm>
              <a:prstGeom prst="rect">
                <a:avLst/>
              </a:prstGeom>
            </p:spPr>
          </p:pic>
        </mc:Fallback>
      </mc:AlternateContent>
      <p:cxnSp>
        <p:nvCxnSpPr>
          <p:cNvPr id="8" name="Straight Arrow Connector 7">
            <a:extLst>
              <a:ext uri="{FF2B5EF4-FFF2-40B4-BE49-F238E27FC236}">
                <a16:creationId xmlns:a16="http://schemas.microsoft.com/office/drawing/2014/main" id="{906967C6-3F8C-E9BF-ACEC-62B361C1A852}"/>
              </a:ext>
            </a:extLst>
          </p:cNvPr>
          <p:cNvCxnSpPr/>
          <p:nvPr/>
        </p:nvCxnSpPr>
        <p:spPr>
          <a:xfrm>
            <a:off x="3534887" y="1708030"/>
            <a:ext cx="14339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EF9A293-1C2C-F2AD-B0D8-2D349889474F}"/>
              </a:ext>
            </a:extLst>
          </p:cNvPr>
          <p:cNvSpPr>
            <a:spLocks noGrp="1"/>
          </p:cNvSpPr>
          <p:nvPr>
            <p:ph type="pic" sz="quarter" idx="15"/>
          </p:nvPr>
        </p:nvSpPr>
        <p:spPr/>
        <p:txBody>
          <a:bodyPr/>
          <a:lstStyle/>
          <a:p>
            <a:endParaRPr lang="en-US"/>
          </a:p>
        </p:txBody>
      </p:sp>
      <p:pic>
        <p:nvPicPr>
          <p:cNvPr id="17" name="Picture 16" descr="Graphical user interface, text, application, chat or text message&#10;&#10;Description automatically generated">
            <a:extLst>
              <a:ext uri="{FF2B5EF4-FFF2-40B4-BE49-F238E27FC236}">
                <a16:creationId xmlns:a16="http://schemas.microsoft.com/office/drawing/2014/main" id="{BE6613CA-8DE3-CA7C-253F-5EEDDB0BEC18}"/>
              </a:ext>
            </a:extLst>
          </p:cNvPr>
          <p:cNvPicPr>
            <a:picLocks noChangeAspect="1"/>
          </p:cNvPicPr>
          <p:nvPr/>
        </p:nvPicPr>
        <p:blipFill>
          <a:blip r:embed="rId9"/>
          <a:stretch>
            <a:fillRect/>
          </a:stretch>
        </p:blipFill>
        <p:spPr>
          <a:xfrm>
            <a:off x="5057422" y="307974"/>
            <a:ext cx="3629379" cy="1805416"/>
          </a:xfrm>
          <a:prstGeom prst="rect">
            <a:avLst/>
          </a:prstGeom>
          <a:ln>
            <a:solidFill>
              <a:schemeClr val="accent1"/>
            </a:solidFill>
          </a:ln>
        </p:spPr>
      </p:pic>
      <p:pic>
        <p:nvPicPr>
          <p:cNvPr id="18" name="Picture 17" descr="Graphical user interface, text, application&#10;&#10;Description automatically generated">
            <a:extLst>
              <a:ext uri="{FF2B5EF4-FFF2-40B4-BE49-F238E27FC236}">
                <a16:creationId xmlns:a16="http://schemas.microsoft.com/office/drawing/2014/main" id="{909B1277-7BD7-4287-4F27-6FC598B80E28}"/>
              </a:ext>
            </a:extLst>
          </p:cNvPr>
          <p:cNvPicPr>
            <a:picLocks noChangeAspect="1"/>
          </p:cNvPicPr>
          <p:nvPr/>
        </p:nvPicPr>
        <p:blipFill>
          <a:blip r:embed="rId10"/>
          <a:stretch>
            <a:fillRect/>
          </a:stretch>
        </p:blipFill>
        <p:spPr>
          <a:xfrm>
            <a:off x="5057422" y="2080584"/>
            <a:ext cx="3629378" cy="2222074"/>
          </a:xfrm>
          <a:prstGeom prst="rect">
            <a:avLst/>
          </a:prstGeom>
          <a:ln>
            <a:solidFill>
              <a:schemeClr val="accent1"/>
            </a:solidFill>
          </a:ln>
        </p:spPr>
      </p:pic>
      <p:sp>
        <p:nvSpPr>
          <p:cNvPr id="10" name="TextBox 9">
            <a:extLst>
              <a:ext uri="{FF2B5EF4-FFF2-40B4-BE49-F238E27FC236}">
                <a16:creationId xmlns:a16="http://schemas.microsoft.com/office/drawing/2014/main" id="{7658F7D7-848B-EF16-761F-20A1126F8EC8}"/>
              </a:ext>
            </a:extLst>
          </p:cNvPr>
          <p:cNvSpPr txBox="1"/>
          <p:nvPr/>
        </p:nvSpPr>
        <p:spPr>
          <a:xfrm>
            <a:off x="457201" y="2881223"/>
            <a:ext cx="4321834" cy="1846659"/>
          </a:xfrm>
          <a:prstGeom prst="rect">
            <a:avLst/>
          </a:prstGeom>
          <a:noFill/>
        </p:spPr>
        <p:txBody>
          <a:bodyPr wrap="square" rtlCol="0">
            <a:spAutoFit/>
          </a:bodyPr>
          <a:lstStyle/>
          <a:p>
            <a:r>
              <a:rPr lang="en-US" sz="1600" dirty="0">
                <a:solidFill>
                  <a:schemeClr val="accent1"/>
                </a:solidFill>
              </a:rPr>
              <a:t>When a patient is registered, the responses to the inclusion criteria are </a:t>
            </a:r>
            <a:r>
              <a:rPr lang="en-US" sz="1600" dirty="0">
                <a:solidFill>
                  <a:schemeClr val="accent1"/>
                </a:solidFill>
                <a:effectLst/>
                <a:ea typeface="Times New Roman" panose="02020603050405020304" pitchFamily="18" charset="0"/>
              </a:rPr>
              <a:t>automatically loaded into the </a:t>
            </a:r>
            <a:r>
              <a:rPr lang="en-US" sz="1600" u="sng" dirty="0">
                <a:solidFill>
                  <a:schemeClr val="accent1"/>
                </a:solidFill>
                <a:effectLst/>
                <a:ea typeface="Times New Roman" panose="02020603050405020304" pitchFamily="18" charset="0"/>
              </a:rPr>
              <a:t>ALZ-NET Eligibility Checklist</a:t>
            </a:r>
            <a:r>
              <a:rPr lang="en-US" sz="1600" dirty="0">
                <a:solidFill>
                  <a:schemeClr val="accent1"/>
                </a:solidFill>
                <a:effectLst/>
                <a:ea typeface="Times New Roman" panose="02020603050405020304" pitchFamily="18" charset="0"/>
              </a:rPr>
              <a:t> form in Rave.</a:t>
            </a:r>
          </a:p>
          <a:p>
            <a:endParaRPr lang="en-US" sz="1600" dirty="0">
              <a:solidFill>
                <a:schemeClr val="accent1"/>
              </a:solidFill>
              <a:effectLst/>
              <a:ea typeface="Times New Roman" panose="02020603050405020304" pitchFamily="18" charset="0"/>
            </a:endParaRPr>
          </a:p>
          <a:p>
            <a:pPr algn="ctr"/>
            <a:r>
              <a:rPr lang="en-US" sz="1600" dirty="0">
                <a:solidFill>
                  <a:schemeClr val="accent1"/>
                </a:solidFill>
                <a:ea typeface="Times New Roman" panose="02020603050405020304" pitchFamily="18" charset="0"/>
              </a:rPr>
              <a:t>**Sites cannot update this eCRF**</a:t>
            </a:r>
            <a:endParaRPr lang="en-US" sz="1600" dirty="0">
              <a:solidFill>
                <a:schemeClr val="accent1"/>
              </a:solidFill>
            </a:endParaRPr>
          </a:p>
          <a:p>
            <a:endParaRPr lang="en-US" dirty="0"/>
          </a:p>
        </p:txBody>
      </p:sp>
      <p:pic>
        <p:nvPicPr>
          <p:cNvPr id="9" name="Audio 8">
            <a:hlinkClick r:id="" action="ppaction://media"/>
            <a:extLst>
              <a:ext uri="{FF2B5EF4-FFF2-40B4-BE49-F238E27FC236}">
                <a16:creationId xmlns:a16="http://schemas.microsoft.com/office/drawing/2014/main" id="{D2C2D2A3-2694-C7A7-8AE0-5E4B4F129E4D}"/>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11"/>
          <a:srcRect l="9500" t="9500" r="9500" b="9500"/>
          <a:stretch>
            <a:fillRect/>
          </a:stretch>
        </p:blipFill>
        <p:spPr>
          <a:xfrm>
            <a:off x="8439911" y="4588636"/>
            <a:ext cx="493776" cy="493776"/>
          </a:xfrm>
          <a:prstGeom prst="ellipse">
            <a:avLst/>
          </a:prstGeom>
        </p:spPr>
      </p:pic>
    </p:spTree>
    <p:extLst>
      <p:ext uri="{BB962C8B-B14F-4D97-AF65-F5344CB8AC3E}">
        <p14:creationId xmlns:p14="http://schemas.microsoft.com/office/powerpoint/2010/main" val="3411497528"/>
      </p:ext>
    </p:extLst>
  </p:cSld>
  <p:clrMapOvr>
    <a:masterClrMapping/>
  </p:clrMapOvr>
  <mc:AlternateContent xmlns:mc="http://schemas.openxmlformats.org/markup-compatibility/2006" xmlns:p14="http://schemas.microsoft.com/office/powerpoint/2010/main">
    <mc:Choice Requires="p14">
      <p:transition spd="med" p14:dur="700" advTm="19966">
        <p:fade/>
      </p:transition>
    </mc:Choice>
    <mc:Fallback xmlns="">
      <p:transition spd="med" advTm="19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4CE04E-9C81-6E00-7687-A527C4A4D710}"/>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EC21E013-05FA-03DA-6C4E-72AB50839128}"/>
              </a:ext>
            </a:extLst>
          </p:cNvPr>
          <p:cNvSpPr>
            <a:spLocks noGrp="1"/>
          </p:cNvSpPr>
          <p:nvPr>
            <p:ph type="body" sz="quarter" idx="13"/>
          </p:nvPr>
        </p:nvSpPr>
        <p:spPr/>
        <p:txBody>
          <a:bodyPr/>
          <a:lstStyle/>
          <a:p>
            <a:r>
              <a:rPr lang="en-US" dirty="0"/>
              <a:t>Follow-up Novel Therapy - </a:t>
            </a:r>
            <a:r>
              <a:rPr lang="en-US" dirty="0" err="1"/>
              <a:t>Brexpiprazole</a:t>
            </a:r>
            <a:endParaRPr lang="en-US" dirty="0"/>
          </a:p>
          <a:p>
            <a:endParaRPr lang="en-US" dirty="0"/>
          </a:p>
        </p:txBody>
      </p:sp>
      <p:sp>
        <p:nvSpPr>
          <p:cNvPr id="4" name="Text Placeholder 3">
            <a:extLst>
              <a:ext uri="{FF2B5EF4-FFF2-40B4-BE49-F238E27FC236}">
                <a16:creationId xmlns:a16="http://schemas.microsoft.com/office/drawing/2014/main" id="{5E2FFD79-F0CA-7740-C621-5A75D49C6489}"/>
              </a:ext>
            </a:extLst>
          </p:cNvPr>
          <p:cNvSpPr>
            <a:spLocks noGrp="1"/>
          </p:cNvSpPr>
          <p:nvPr>
            <p:ph type="body" sz="quarter" idx="14"/>
          </p:nvPr>
        </p:nvSpPr>
        <p:spPr>
          <a:xfrm>
            <a:off x="457199" y="1155032"/>
            <a:ext cx="4419601" cy="3180432"/>
          </a:xfrm>
        </p:spPr>
        <p:txBody>
          <a:bodyPr/>
          <a:lstStyle/>
          <a:p>
            <a:pPr>
              <a:spcAft>
                <a:spcPts val="1200"/>
              </a:spcAft>
            </a:pPr>
            <a:r>
              <a:rPr lang="en-US" sz="1300" dirty="0"/>
              <a:t>This form only becomes visible and available for data entry when </a:t>
            </a:r>
            <a:r>
              <a:rPr lang="en-US" sz="1300" dirty="0" err="1"/>
              <a:t>Brexpiprazole</a:t>
            </a:r>
            <a:r>
              <a:rPr lang="en-US" sz="1300" dirty="0"/>
              <a:t> is selected on the </a:t>
            </a:r>
            <a:r>
              <a:rPr lang="en-US" sz="1300" u="sng" dirty="0"/>
              <a:t>Follow-up Novel Therapy Administration YN</a:t>
            </a:r>
            <a:r>
              <a:rPr lang="en-US" sz="1300" dirty="0"/>
              <a:t> form.</a:t>
            </a:r>
          </a:p>
          <a:p>
            <a:pPr>
              <a:spcAft>
                <a:spcPts val="1200"/>
              </a:spcAft>
            </a:pPr>
            <a:r>
              <a:rPr lang="en-US" sz="1300" dirty="0"/>
              <a:t>Any dose levels </a:t>
            </a:r>
            <a:r>
              <a:rPr lang="en-US" sz="1300" i="1" dirty="0"/>
              <a:t>previously</a:t>
            </a:r>
            <a:r>
              <a:rPr lang="en-US" sz="1300" dirty="0"/>
              <a:t> reported as Ongoing are automatically pulled forward into this form. Update the log line (Ongoing? or Stop Date) for </a:t>
            </a:r>
            <a:r>
              <a:rPr lang="en-US" sz="1300" i="1" dirty="0"/>
              <a:t>each</a:t>
            </a:r>
            <a:r>
              <a:rPr lang="en-US" sz="1300" dirty="0"/>
              <a:t> dose pulled forward. Add a new log line to report any new dose levels.</a:t>
            </a:r>
          </a:p>
          <a:p>
            <a:pPr>
              <a:spcAft>
                <a:spcPts val="1200"/>
              </a:spcAft>
            </a:pPr>
            <a:r>
              <a:rPr lang="en-US" sz="1300" dirty="0"/>
              <a:t>Pay close attention to the Instructions. Report new Dose Levels and changes to Dose Levels. Do not report each </a:t>
            </a:r>
            <a:r>
              <a:rPr lang="en-US" sz="1300" i="1" dirty="0"/>
              <a:t>individual</a:t>
            </a:r>
            <a:r>
              <a:rPr lang="en-US" sz="1300" dirty="0"/>
              <a:t> dose.</a:t>
            </a:r>
          </a:p>
          <a:p>
            <a:pPr>
              <a:spcAft>
                <a:spcPts val="1200"/>
              </a:spcAft>
            </a:pPr>
            <a:r>
              <a:rPr lang="en-US" sz="1300" i="1" dirty="0"/>
              <a:t>Note: </a:t>
            </a:r>
            <a:r>
              <a:rPr lang="en-US" sz="1300" dirty="0"/>
              <a:t>this form is a “portrait log” style. It can be opened by clicking on the header in the log line and closed by clicking on “Complete View”.</a:t>
            </a:r>
          </a:p>
          <a:p>
            <a:endParaRPr lang="en-US" dirty="0"/>
          </a:p>
        </p:txBody>
      </p:sp>
      <p:pic>
        <p:nvPicPr>
          <p:cNvPr id="6" name="Picture 5">
            <a:extLst>
              <a:ext uri="{FF2B5EF4-FFF2-40B4-BE49-F238E27FC236}">
                <a16:creationId xmlns:a16="http://schemas.microsoft.com/office/drawing/2014/main" id="{76F25643-EA1C-E956-F6DF-E52CFC19738F}"/>
              </a:ext>
            </a:extLst>
          </p:cNvPr>
          <p:cNvPicPr>
            <a:picLocks noChangeAspect="1"/>
          </p:cNvPicPr>
          <p:nvPr/>
        </p:nvPicPr>
        <p:blipFill>
          <a:blip r:embed="rId4"/>
          <a:stretch>
            <a:fillRect/>
          </a:stretch>
        </p:blipFill>
        <p:spPr>
          <a:xfrm>
            <a:off x="5120640" y="364526"/>
            <a:ext cx="3527659" cy="3970938"/>
          </a:xfrm>
          <a:prstGeom prst="rect">
            <a:avLst/>
          </a:prstGeom>
        </p:spPr>
      </p:pic>
      <p:sp>
        <p:nvSpPr>
          <p:cNvPr id="5" name="Oval 4">
            <a:extLst>
              <a:ext uri="{FF2B5EF4-FFF2-40B4-BE49-F238E27FC236}">
                <a16:creationId xmlns:a16="http://schemas.microsoft.com/office/drawing/2014/main" id="{2B7EA2C4-6D55-3979-A26F-B974A4BDC8BF}"/>
              </a:ext>
            </a:extLst>
          </p:cNvPr>
          <p:cNvSpPr/>
          <p:nvPr/>
        </p:nvSpPr>
        <p:spPr>
          <a:xfrm>
            <a:off x="6039853" y="1522268"/>
            <a:ext cx="561473" cy="186216"/>
          </a:xfrm>
          <a:prstGeom prst="ellipse">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F1AD3DC-F196-D119-7D6A-73F33383448F}"/>
              </a:ext>
            </a:extLst>
          </p:cNvPr>
          <p:cNvSpPr/>
          <p:nvPr/>
        </p:nvSpPr>
        <p:spPr>
          <a:xfrm>
            <a:off x="5197642" y="2999874"/>
            <a:ext cx="2743200" cy="617621"/>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6C8A0A18-1D2A-2B26-3E07-B4764B141B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5" y="4083804"/>
            <a:ext cx="1543050" cy="1543050"/>
          </a:xfrm>
          <a:prstGeom prst="ellipse">
            <a:avLst/>
          </a:prstGeom>
        </p:spPr>
      </p:pic>
      <p:sp>
        <p:nvSpPr>
          <p:cNvPr id="7" name="Rectangle: Rounded Corners 6">
            <a:extLst>
              <a:ext uri="{FF2B5EF4-FFF2-40B4-BE49-F238E27FC236}">
                <a16:creationId xmlns:a16="http://schemas.microsoft.com/office/drawing/2014/main" id="{BD148910-6F16-5A1E-8C78-53363F58AE36}"/>
              </a:ext>
            </a:extLst>
          </p:cNvPr>
          <p:cNvSpPr/>
          <p:nvPr/>
        </p:nvSpPr>
        <p:spPr>
          <a:xfrm>
            <a:off x="5197642" y="847023"/>
            <a:ext cx="3450657" cy="519764"/>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267916"/>
      </p:ext>
    </p:extLst>
  </p:cSld>
  <p:clrMapOvr>
    <a:masterClrMapping/>
  </p:clrMapOvr>
  <mc:AlternateContent xmlns:mc="http://schemas.openxmlformats.org/markup-compatibility/2006" xmlns:p14="http://schemas.microsoft.com/office/powerpoint/2010/main">
    <mc:Choice Requires="p14">
      <p:transition spd="med" p14:dur="700" advTm="52564">
        <p:fade/>
      </p:transition>
    </mc:Choice>
    <mc:Fallback xmlns="">
      <p:transition spd="med" advTm="52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C9D68B1-FD8D-657F-DCAF-0BE5D0A10C03}"/>
              </a:ext>
            </a:extLst>
          </p:cNvPr>
          <p:cNvSpPr>
            <a:spLocks noGrp="1"/>
          </p:cNvSpPr>
          <p:nvPr>
            <p:ph type="pic" sz="quarter" idx="15"/>
          </p:nvPr>
        </p:nvSpPr>
        <p:spPr>
          <a:xfrm>
            <a:off x="457199" y="2009954"/>
            <a:ext cx="8229601" cy="2325509"/>
          </a:xfrm>
        </p:spPr>
        <p:txBody>
          <a:bodyPr/>
          <a:lstStyle/>
          <a:p>
            <a:endParaRPr lang="en-US"/>
          </a:p>
        </p:txBody>
      </p:sp>
      <p:sp>
        <p:nvSpPr>
          <p:cNvPr id="3" name="Text Placeholder 2">
            <a:extLst>
              <a:ext uri="{FF2B5EF4-FFF2-40B4-BE49-F238E27FC236}">
                <a16:creationId xmlns:a16="http://schemas.microsoft.com/office/drawing/2014/main" id="{0C8638DA-E85D-A409-B0F3-31E557090CA1}"/>
              </a:ext>
            </a:extLst>
          </p:cNvPr>
          <p:cNvSpPr>
            <a:spLocks noGrp="1"/>
          </p:cNvSpPr>
          <p:nvPr>
            <p:ph type="body" sz="quarter" idx="13"/>
          </p:nvPr>
        </p:nvSpPr>
        <p:spPr/>
        <p:txBody>
          <a:bodyPr/>
          <a:lstStyle/>
          <a:p>
            <a:r>
              <a:rPr lang="en-US" dirty="0"/>
              <a:t>Clinical Imaging Submission</a:t>
            </a:r>
          </a:p>
        </p:txBody>
      </p:sp>
      <p:sp>
        <p:nvSpPr>
          <p:cNvPr id="4" name="Text Placeholder 3">
            <a:extLst>
              <a:ext uri="{FF2B5EF4-FFF2-40B4-BE49-F238E27FC236}">
                <a16:creationId xmlns:a16="http://schemas.microsoft.com/office/drawing/2014/main" id="{A86A693E-33D1-61B4-8ADC-8E9E9FC03956}"/>
              </a:ext>
            </a:extLst>
          </p:cNvPr>
          <p:cNvSpPr>
            <a:spLocks noGrp="1"/>
          </p:cNvSpPr>
          <p:nvPr>
            <p:ph type="body" sz="quarter" idx="14"/>
          </p:nvPr>
        </p:nvSpPr>
        <p:spPr>
          <a:xfrm>
            <a:off x="457199" y="1009292"/>
            <a:ext cx="8298612" cy="802256"/>
          </a:xfrm>
        </p:spPr>
        <p:txBody>
          <a:bodyPr/>
          <a:lstStyle/>
          <a:p>
            <a:r>
              <a:rPr lang="en-US" dirty="0"/>
              <a:t>Enter a log line for </a:t>
            </a:r>
            <a:r>
              <a:rPr lang="en-US" i="1" dirty="0"/>
              <a:t>each</a:t>
            </a:r>
            <a:r>
              <a:rPr lang="en-US" dirty="0"/>
              <a:t> image submitted.</a:t>
            </a:r>
          </a:p>
          <a:p>
            <a:r>
              <a:rPr lang="en-US" dirty="0"/>
              <a:t>If the modality is MRI, select Not Applicable for Type of PET Performed.</a:t>
            </a:r>
          </a:p>
          <a:p>
            <a:r>
              <a:rPr lang="en-US" dirty="0"/>
              <a:t>Only enter details about contrast if modality is MRI.</a:t>
            </a:r>
          </a:p>
          <a:p>
            <a:endParaRPr lang="en-US" dirty="0"/>
          </a:p>
        </p:txBody>
      </p:sp>
      <p:pic>
        <p:nvPicPr>
          <p:cNvPr id="8" name="Audio 7">
            <a:hlinkClick r:id="" action="ppaction://media"/>
            <a:extLst>
              <a:ext uri="{FF2B5EF4-FFF2-40B4-BE49-F238E27FC236}">
                <a16:creationId xmlns:a16="http://schemas.microsoft.com/office/drawing/2014/main" id="{050BA34B-99A1-365A-E6C7-001A3FDD8264}"/>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4"/>
          <a:srcRect l="-6579" t="-3" r="-6579" b="-3"/>
          <a:stretch>
            <a:fillRect/>
          </a:stretch>
        </p:blipFill>
        <p:spPr>
          <a:xfrm>
            <a:off x="8341894" y="4533869"/>
            <a:ext cx="689811" cy="609631"/>
          </a:xfrm>
          <a:prstGeom prst="ellipse">
            <a:avLst/>
          </a:prstGeom>
        </p:spPr>
      </p:pic>
      <p:pic>
        <p:nvPicPr>
          <p:cNvPr id="7" name="Picture 6">
            <a:extLst>
              <a:ext uri="{FF2B5EF4-FFF2-40B4-BE49-F238E27FC236}">
                <a16:creationId xmlns:a16="http://schemas.microsoft.com/office/drawing/2014/main" id="{FB0C43A5-F508-4700-82BE-474B5C5DD918}"/>
              </a:ext>
            </a:extLst>
          </p:cNvPr>
          <p:cNvPicPr>
            <a:picLocks noChangeAspect="1"/>
          </p:cNvPicPr>
          <p:nvPr/>
        </p:nvPicPr>
        <p:blipFill>
          <a:blip r:embed="rId5"/>
          <a:stretch>
            <a:fillRect/>
          </a:stretch>
        </p:blipFill>
        <p:spPr>
          <a:xfrm>
            <a:off x="529388" y="2033790"/>
            <a:ext cx="8101264" cy="2277610"/>
          </a:xfrm>
          <a:prstGeom prst="rect">
            <a:avLst/>
          </a:prstGeom>
        </p:spPr>
      </p:pic>
      <p:pic>
        <p:nvPicPr>
          <p:cNvPr id="9" name="Picture 8">
            <a:extLst>
              <a:ext uri="{FF2B5EF4-FFF2-40B4-BE49-F238E27FC236}">
                <a16:creationId xmlns:a16="http://schemas.microsoft.com/office/drawing/2014/main" id="{E8014539-A1D7-CBF4-D46A-42A05719BB3A}"/>
              </a:ext>
            </a:extLst>
          </p:cNvPr>
          <p:cNvPicPr>
            <a:picLocks noChangeAspect="1"/>
          </p:cNvPicPr>
          <p:nvPr/>
        </p:nvPicPr>
        <p:blipFill>
          <a:blip r:embed="rId6"/>
          <a:stretch>
            <a:fillRect/>
          </a:stretch>
        </p:blipFill>
        <p:spPr>
          <a:xfrm>
            <a:off x="324619" y="3710286"/>
            <a:ext cx="2342381" cy="847843"/>
          </a:xfrm>
          <a:prstGeom prst="rect">
            <a:avLst/>
          </a:prstGeom>
          <a:ln>
            <a:solidFill>
              <a:srgbClr val="FF0000"/>
            </a:solidFill>
          </a:ln>
        </p:spPr>
      </p:pic>
    </p:spTree>
    <p:extLst>
      <p:ext uri="{BB962C8B-B14F-4D97-AF65-F5344CB8AC3E}">
        <p14:creationId xmlns:p14="http://schemas.microsoft.com/office/powerpoint/2010/main" val="424583760"/>
      </p:ext>
    </p:extLst>
  </p:cSld>
  <p:clrMapOvr>
    <a:masterClrMapping/>
  </p:clrMapOvr>
  <mc:AlternateContent xmlns:mc="http://schemas.openxmlformats.org/markup-compatibility/2006" xmlns:p14="http://schemas.microsoft.com/office/powerpoint/2010/main">
    <mc:Choice Requires="p14">
      <p:transition spd="med" p14:dur="700" advTm="21927">
        <p:fade/>
      </p:transition>
    </mc:Choice>
    <mc:Fallback xmlns="">
      <p:transition spd="med" advTm="219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D0AB0-EDC6-2B7D-32FC-A4FD584EE2BD}"/>
              </a:ext>
            </a:extLst>
          </p:cNvPr>
          <p:cNvSpPr>
            <a:spLocks noGrp="1"/>
          </p:cNvSpPr>
          <p:nvPr>
            <p:ph type="body" sz="quarter" idx="13"/>
          </p:nvPr>
        </p:nvSpPr>
        <p:spPr>
          <a:xfrm>
            <a:off x="457200" y="307976"/>
            <a:ext cx="8107226" cy="391364"/>
          </a:xfrm>
        </p:spPr>
        <p:txBody>
          <a:bodyPr/>
          <a:lstStyle/>
          <a:p>
            <a:r>
              <a:rPr lang="en-US" dirty="0"/>
              <a:t>Folder Structure in Rave</a:t>
            </a:r>
          </a:p>
        </p:txBody>
      </p:sp>
      <p:sp>
        <p:nvSpPr>
          <p:cNvPr id="3" name="Text Placeholder 2">
            <a:extLst>
              <a:ext uri="{FF2B5EF4-FFF2-40B4-BE49-F238E27FC236}">
                <a16:creationId xmlns:a16="http://schemas.microsoft.com/office/drawing/2014/main" id="{E160AF4D-E7FB-0853-04C9-99DD1C962FCE}"/>
              </a:ext>
            </a:extLst>
          </p:cNvPr>
          <p:cNvSpPr>
            <a:spLocks noGrp="1"/>
          </p:cNvSpPr>
          <p:nvPr>
            <p:ph type="body" sz="quarter" idx="14"/>
          </p:nvPr>
        </p:nvSpPr>
        <p:spPr>
          <a:xfrm>
            <a:off x="457201" y="2273561"/>
            <a:ext cx="1664126" cy="298189"/>
          </a:xfrm>
        </p:spPr>
        <p:txBody>
          <a:bodyPr/>
          <a:lstStyle/>
          <a:p>
            <a:r>
              <a:rPr lang="en-US" dirty="0"/>
              <a:t>Enrollment Forms</a:t>
            </a:r>
          </a:p>
          <a:p>
            <a:endParaRPr lang="en-US" dirty="0"/>
          </a:p>
        </p:txBody>
      </p:sp>
      <p:sp>
        <p:nvSpPr>
          <p:cNvPr id="4" name="Text Placeholder 3">
            <a:extLst>
              <a:ext uri="{FF2B5EF4-FFF2-40B4-BE49-F238E27FC236}">
                <a16:creationId xmlns:a16="http://schemas.microsoft.com/office/drawing/2014/main" id="{6EB42B60-8E94-E7F4-9B6E-330B78442640}"/>
              </a:ext>
            </a:extLst>
          </p:cNvPr>
          <p:cNvSpPr>
            <a:spLocks noGrp="1"/>
          </p:cNvSpPr>
          <p:nvPr>
            <p:ph type="body" sz="quarter" idx="15"/>
          </p:nvPr>
        </p:nvSpPr>
        <p:spPr>
          <a:xfrm>
            <a:off x="2609071" y="2273561"/>
            <a:ext cx="1664127" cy="298189"/>
          </a:xfrm>
        </p:spPr>
        <p:txBody>
          <a:bodyPr/>
          <a:lstStyle/>
          <a:p>
            <a:r>
              <a:rPr lang="en-US" dirty="0"/>
              <a:t>Baseline</a:t>
            </a:r>
          </a:p>
        </p:txBody>
      </p:sp>
      <p:sp>
        <p:nvSpPr>
          <p:cNvPr id="5" name="Text Placeholder 4">
            <a:extLst>
              <a:ext uri="{FF2B5EF4-FFF2-40B4-BE49-F238E27FC236}">
                <a16:creationId xmlns:a16="http://schemas.microsoft.com/office/drawing/2014/main" id="{F806CE5C-F767-C896-0AF9-B178EA2D75D0}"/>
              </a:ext>
            </a:extLst>
          </p:cNvPr>
          <p:cNvSpPr>
            <a:spLocks noGrp="1"/>
          </p:cNvSpPr>
          <p:nvPr>
            <p:ph type="body" sz="quarter" idx="16"/>
          </p:nvPr>
        </p:nvSpPr>
        <p:spPr>
          <a:xfrm>
            <a:off x="4760942" y="2273561"/>
            <a:ext cx="1664127" cy="298189"/>
          </a:xfrm>
        </p:spPr>
        <p:txBody>
          <a:bodyPr/>
          <a:lstStyle/>
          <a:p>
            <a:r>
              <a:rPr lang="en-US" dirty="0"/>
              <a:t>Follow-up</a:t>
            </a:r>
          </a:p>
        </p:txBody>
      </p:sp>
      <p:sp>
        <p:nvSpPr>
          <p:cNvPr id="6" name="Text Placeholder 5">
            <a:extLst>
              <a:ext uri="{FF2B5EF4-FFF2-40B4-BE49-F238E27FC236}">
                <a16:creationId xmlns:a16="http://schemas.microsoft.com/office/drawing/2014/main" id="{C5431B6E-4953-3125-B9FC-6C4E0F8A46CB}"/>
              </a:ext>
            </a:extLst>
          </p:cNvPr>
          <p:cNvSpPr>
            <a:spLocks noGrp="1"/>
          </p:cNvSpPr>
          <p:nvPr>
            <p:ph type="body" sz="quarter" idx="17"/>
          </p:nvPr>
        </p:nvSpPr>
        <p:spPr>
          <a:xfrm>
            <a:off x="6912813" y="2273561"/>
            <a:ext cx="1664127" cy="298189"/>
          </a:xfrm>
        </p:spPr>
        <p:txBody>
          <a:bodyPr/>
          <a:lstStyle/>
          <a:p>
            <a:r>
              <a:rPr lang="en-US" dirty="0"/>
              <a:t>Patient Level</a:t>
            </a:r>
          </a:p>
        </p:txBody>
      </p:sp>
      <p:pic>
        <p:nvPicPr>
          <p:cNvPr id="13" name="Picture 12" descr="Graphical user interface, text, chat or text message&#10;&#10;Description automatically generated">
            <a:extLst>
              <a:ext uri="{FF2B5EF4-FFF2-40B4-BE49-F238E27FC236}">
                <a16:creationId xmlns:a16="http://schemas.microsoft.com/office/drawing/2014/main" id="{109C9633-A06C-33F6-B769-772D25CEDFB6}"/>
              </a:ext>
            </a:extLst>
          </p:cNvPr>
          <p:cNvPicPr>
            <a:picLocks noChangeAspect="1"/>
          </p:cNvPicPr>
          <p:nvPr/>
        </p:nvPicPr>
        <p:blipFill>
          <a:blip r:embed="rId4"/>
          <a:stretch>
            <a:fillRect/>
          </a:stretch>
        </p:blipFill>
        <p:spPr>
          <a:xfrm>
            <a:off x="6912813" y="2514999"/>
            <a:ext cx="1194902" cy="2030049"/>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321B1A8D-A6E7-0099-FE31-54EFFA8731E2}"/>
                  </a:ext>
                </a:extLst>
              </p14:cNvPr>
              <p14:cNvContentPartPr/>
              <p14:nvPr/>
            </p14:nvContentPartPr>
            <p14:xfrm>
              <a:off x="7129144" y="3954831"/>
              <a:ext cx="1017720" cy="360"/>
            </p14:xfrm>
          </p:contentPart>
        </mc:Choice>
        <mc:Fallback xmlns="">
          <p:pic>
            <p:nvPicPr>
              <p:cNvPr id="25" name="Ink 24">
                <a:extLst>
                  <a:ext uri="{FF2B5EF4-FFF2-40B4-BE49-F238E27FC236}">
                    <a16:creationId xmlns:a16="http://schemas.microsoft.com/office/drawing/2014/main" id="{321B1A8D-A6E7-0099-FE31-54EFFA8731E2}"/>
                  </a:ext>
                </a:extLst>
              </p:cNvPr>
              <p:cNvPicPr/>
              <p:nvPr/>
            </p:nvPicPr>
            <p:blipFill>
              <a:blip r:embed="rId6"/>
              <a:stretch>
                <a:fillRect/>
              </a:stretch>
            </p:blipFill>
            <p:spPr>
              <a:xfrm>
                <a:off x="7075144" y="3846831"/>
                <a:ext cx="1125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21A90FF6-D790-3B51-D176-37C79EADA56A}"/>
                  </a:ext>
                </a:extLst>
              </p14:cNvPr>
              <p14:cNvContentPartPr/>
              <p14:nvPr/>
            </p14:nvContentPartPr>
            <p14:xfrm>
              <a:off x="7121584" y="4095951"/>
              <a:ext cx="698760" cy="360"/>
            </p14:xfrm>
          </p:contentPart>
        </mc:Choice>
        <mc:Fallback xmlns="">
          <p:pic>
            <p:nvPicPr>
              <p:cNvPr id="26" name="Ink 25">
                <a:extLst>
                  <a:ext uri="{FF2B5EF4-FFF2-40B4-BE49-F238E27FC236}">
                    <a16:creationId xmlns:a16="http://schemas.microsoft.com/office/drawing/2014/main" id="{21A90FF6-D790-3B51-D176-37C79EADA56A}"/>
                  </a:ext>
                </a:extLst>
              </p:cNvPr>
              <p:cNvPicPr/>
              <p:nvPr/>
            </p:nvPicPr>
            <p:blipFill>
              <a:blip r:embed="rId8"/>
              <a:stretch>
                <a:fillRect/>
              </a:stretch>
            </p:blipFill>
            <p:spPr>
              <a:xfrm>
                <a:off x="7067584" y="3987951"/>
                <a:ext cx="806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Ink 26">
                <a:extLst>
                  <a:ext uri="{FF2B5EF4-FFF2-40B4-BE49-F238E27FC236}">
                    <a16:creationId xmlns:a16="http://schemas.microsoft.com/office/drawing/2014/main" id="{87E64672-AAF8-E993-2DF8-6D2802867CAA}"/>
                  </a:ext>
                </a:extLst>
              </p14:cNvPr>
              <p14:cNvContentPartPr/>
              <p14:nvPr/>
            </p14:nvContentPartPr>
            <p14:xfrm>
              <a:off x="7114384" y="4244991"/>
              <a:ext cx="891720" cy="360"/>
            </p14:xfrm>
          </p:contentPart>
        </mc:Choice>
        <mc:Fallback xmlns="">
          <p:pic>
            <p:nvPicPr>
              <p:cNvPr id="27" name="Ink 26">
                <a:extLst>
                  <a:ext uri="{FF2B5EF4-FFF2-40B4-BE49-F238E27FC236}">
                    <a16:creationId xmlns:a16="http://schemas.microsoft.com/office/drawing/2014/main" id="{87E64672-AAF8-E993-2DF8-6D2802867CAA}"/>
                  </a:ext>
                </a:extLst>
              </p:cNvPr>
              <p:cNvPicPr/>
              <p:nvPr/>
            </p:nvPicPr>
            <p:blipFill>
              <a:blip r:embed="rId10"/>
              <a:stretch>
                <a:fillRect/>
              </a:stretch>
            </p:blipFill>
            <p:spPr>
              <a:xfrm>
                <a:off x="7060384" y="4136991"/>
                <a:ext cx="999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8" name="Ink 27">
                <a:extLst>
                  <a:ext uri="{FF2B5EF4-FFF2-40B4-BE49-F238E27FC236}">
                    <a16:creationId xmlns:a16="http://schemas.microsoft.com/office/drawing/2014/main" id="{B60921D9-C318-CCF3-7E9A-F288E8EBD58D}"/>
                  </a:ext>
                </a:extLst>
              </p14:cNvPr>
              <p14:cNvContentPartPr/>
              <p14:nvPr/>
            </p14:nvContentPartPr>
            <p14:xfrm>
              <a:off x="7121584" y="4429671"/>
              <a:ext cx="1018440" cy="9000"/>
            </p14:xfrm>
          </p:contentPart>
        </mc:Choice>
        <mc:Fallback xmlns="">
          <p:pic>
            <p:nvPicPr>
              <p:cNvPr id="28" name="Ink 27">
                <a:extLst>
                  <a:ext uri="{FF2B5EF4-FFF2-40B4-BE49-F238E27FC236}">
                    <a16:creationId xmlns:a16="http://schemas.microsoft.com/office/drawing/2014/main" id="{B60921D9-C318-CCF3-7E9A-F288E8EBD58D}"/>
                  </a:ext>
                </a:extLst>
              </p:cNvPr>
              <p:cNvPicPr/>
              <p:nvPr/>
            </p:nvPicPr>
            <p:blipFill>
              <a:blip r:embed="rId12"/>
              <a:stretch>
                <a:fillRect/>
              </a:stretch>
            </p:blipFill>
            <p:spPr>
              <a:xfrm>
                <a:off x="7067565" y="4321671"/>
                <a:ext cx="1126118" cy="224640"/>
              </a:xfrm>
              <a:prstGeom prst="rect">
                <a:avLst/>
              </a:prstGeom>
            </p:spPr>
          </p:pic>
        </mc:Fallback>
      </mc:AlternateContent>
      <p:pic>
        <p:nvPicPr>
          <p:cNvPr id="90" name="Audio 89">
            <a:hlinkClick r:id="" action="ppaction://media"/>
            <a:extLst>
              <a:ext uri="{FF2B5EF4-FFF2-40B4-BE49-F238E27FC236}">
                <a16:creationId xmlns:a16="http://schemas.microsoft.com/office/drawing/2014/main" id="{F714A805-9187-ABD2-0D1C-35454EDEF295}"/>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13"/>
          <a:srcRect l="-12941" t="3764" r="-12941" b="3764"/>
          <a:stretch>
            <a:fillRect/>
          </a:stretch>
        </p:blipFill>
        <p:spPr>
          <a:xfrm>
            <a:off x="8193251" y="4579791"/>
            <a:ext cx="767377" cy="563709"/>
          </a:xfrm>
          <a:prstGeom prst="ellipse">
            <a:avLst/>
          </a:prstGeom>
        </p:spPr>
      </p:pic>
    </p:spTree>
    <p:extLst>
      <p:ext uri="{BB962C8B-B14F-4D97-AF65-F5344CB8AC3E}">
        <p14:creationId xmlns:p14="http://schemas.microsoft.com/office/powerpoint/2010/main" val="1873480922"/>
      </p:ext>
    </p:extLst>
  </p:cSld>
  <p:clrMapOvr>
    <a:masterClrMapping/>
  </p:clrMapOvr>
  <mc:AlternateContent xmlns:mc="http://schemas.openxmlformats.org/markup-compatibility/2006" xmlns:p14="http://schemas.microsoft.com/office/powerpoint/2010/main">
    <mc:Choice Requires="p14">
      <p:transition spd="med" p14:dur="700" advTm="4403">
        <p:fade/>
      </p:transition>
    </mc:Choice>
    <mc:Fallback xmlns="">
      <p:transition spd="med" advTm="44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DA780-E4D8-D1E1-20B9-5496C137687E}"/>
              </a:ext>
            </a:extLst>
          </p:cNvPr>
          <p:cNvSpPr>
            <a:spLocks noGrp="1"/>
          </p:cNvSpPr>
          <p:nvPr>
            <p:ph type="body" sz="quarter" idx="13"/>
          </p:nvPr>
        </p:nvSpPr>
        <p:spPr/>
        <p:txBody>
          <a:bodyPr/>
          <a:lstStyle/>
          <a:p>
            <a:r>
              <a:rPr lang="en-US" dirty="0"/>
              <a:t>Patient Level folders</a:t>
            </a:r>
          </a:p>
        </p:txBody>
      </p:sp>
      <p:pic>
        <p:nvPicPr>
          <p:cNvPr id="3" name="Picture 2" descr="Graphical user interface, text, chat or text message&#10;&#10;Description automatically generated">
            <a:extLst>
              <a:ext uri="{FF2B5EF4-FFF2-40B4-BE49-F238E27FC236}">
                <a16:creationId xmlns:a16="http://schemas.microsoft.com/office/drawing/2014/main" id="{A619607A-1EFD-6695-F4CD-F0E7330E4286}"/>
              </a:ext>
            </a:extLst>
          </p:cNvPr>
          <p:cNvPicPr>
            <a:picLocks noChangeAspect="1"/>
          </p:cNvPicPr>
          <p:nvPr/>
        </p:nvPicPr>
        <p:blipFill>
          <a:blip r:embed="rId4"/>
          <a:stretch>
            <a:fillRect/>
          </a:stretch>
        </p:blipFill>
        <p:spPr>
          <a:xfrm>
            <a:off x="2365600" y="1299673"/>
            <a:ext cx="1748024" cy="2969762"/>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27144803-37D9-F3D0-F9FF-50B54F99C694}"/>
                  </a:ext>
                </a:extLst>
              </p14:cNvPr>
              <p14:cNvContentPartPr/>
              <p14:nvPr/>
            </p14:nvContentPartPr>
            <p14:xfrm>
              <a:off x="3614325" y="2199790"/>
              <a:ext cx="1762200" cy="78840"/>
            </p14:xfrm>
          </p:contentPart>
        </mc:Choice>
        <mc:Fallback xmlns="">
          <p:pic>
            <p:nvPicPr>
              <p:cNvPr id="16" name="Ink 15">
                <a:extLst>
                  <a:ext uri="{FF2B5EF4-FFF2-40B4-BE49-F238E27FC236}">
                    <a16:creationId xmlns:a16="http://schemas.microsoft.com/office/drawing/2014/main" id="{27144803-37D9-F3D0-F9FF-50B54F99C694}"/>
                  </a:ext>
                </a:extLst>
              </p:cNvPr>
              <p:cNvPicPr/>
              <p:nvPr/>
            </p:nvPicPr>
            <p:blipFill>
              <a:blip r:embed="rId6"/>
              <a:stretch>
                <a:fillRect/>
              </a:stretch>
            </p:blipFill>
            <p:spPr>
              <a:xfrm>
                <a:off x="3560336" y="2091790"/>
                <a:ext cx="1869818"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47CBFCF-D9DA-5F18-FA4E-4D7C40B0ED28}"/>
                  </a:ext>
                </a:extLst>
              </p14:cNvPr>
              <p14:cNvContentPartPr/>
              <p14:nvPr/>
            </p14:nvContentPartPr>
            <p14:xfrm>
              <a:off x="1699125" y="1733590"/>
              <a:ext cx="360" cy="360"/>
            </p14:xfrm>
          </p:contentPart>
        </mc:Choice>
        <mc:Fallback xmlns="">
          <p:pic>
            <p:nvPicPr>
              <p:cNvPr id="5" name="Ink 4">
                <a:extLst>
                  <a:ext uri="{FF2B5EF4-FFF2-40B4-BE49-F238E27FC236}">
                    <a16:creationId xmlns:a16="http://schemas.microsoft.com/office/drawing/2014/main" id="{E47CBFCF-D9DA-5F18-FA4E-4D7C40B0ED28}"/>
                  </a:ext>
                </a:extLst>
              </p:cNvPr>
              <p:cNvPicPr/>
              <p:nvPr/>
            </p:nvPicPr>
            <p:blipFill>
              <a:blip r:embed="rId8"/>
              <a:stretch>
                <a:fillRect/>
              </a:stretch>
            </p:blipFill>
            <p:spPr>
              <a:xfrm>
                <a:off x="1645125" y="162559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CAC4FBEE-5EEE-CBC1-0970-FEDD4A2BE0C3}"/>
                  </a:ext>
                </a:extLst>
              </p14:cNvPr>
              <p14:cNvContentPartPr/>
              <p14:nvPr/>
            </p14:nvContentPartPr>
            <p14:xfrm>
              <a:off x="1750965" y="2259910"/>
              <a:ext cx="360" cy="360"/>
            </p14:xfrm>
          </p:contentPart>
        </mc:Choice>
        <mc:Fallback xmlns="">
          <p:pic>
            <p:nvPicPr>
              <p:cNvPr id="6" name="Ink 5">
                <a:extLst>
                  <a:ext uri="{FF2B5EF4-FFF2-40B4-BE49-F238E27FC236}">
                    <a16:creationId xmlns:a16="http://schemas.microsoft.com/office/drawing/2014/main" id="{CAC4FBEE-5EEE-CBC1-0970-FEDD4A2BE0C3}"/>
                  </a:ext>
                </a:extLst>
              </p:cNvPr>
              <p:cNvPicPr/>
              <p:nvPr/>
            </p:nvPicPr>
            <p:blipFill>
              <a:blip r:embed="rId8"/>
              <a:stretch>
                <a:fillRect/>
              </a:stretch>
            </p:blipFill>
            <p:spPr>
              <a:xfrm>
                <a:off x="1696965" y="215191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772AD8F6-34F0-4984-145C-80C1F7ECFA60}"/>
                  </a:ext>
                </a:extLst>
              </p14:cNvPr>
              <p14:cNvContentPartPr/>
              <p14:nvPr/>
            </p14:nvContentPartPr>
            <p14:xfrm>
              <a:off x="1190085" y="2070190"/>
              <a:ext cx="783360" cy="8640"/>
            </p14:xfrm>
          </p:contentPart>
        </mc:Choice>
        <mc:Fallback xmlns="">
          <p:pic>
            <p:nvPicPr>
              <p:cNvPr id="11" name="Ink 10">
                <a:extLst>
                  <a:ext uri="{FF2B5EF4-FFF2-40B4-BE49-F238E27FC236}">
                    <a16:creationId xmlns:a16="http://schemas.microsoft.com/office/drawing/2014/main" id="{772AD8F6-34F0-4984-145C-80C1F7ECFA60}"/>
                  </a:ext>
                </a:extLst>
              </p:cNvPr>
              <p:cNvPicPr/>
              <p:nvPr/>
            </p:nvPicPr>
            <p:blipFill>
              <a:blip r:embed="rId11"/>
              <a:stretch>
                <a:fillRect/>
              </a:stretch>
            </p:blipFill>
            <p:spPr>
              <a:xfrm>
                <a:off x="1136060" y="1962190"/>
                <a:ext cx="891049"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01AC0E2C-7979-6680-314C-3AEE853ACA32}"/>
                  </a:ext>
                </a:extLst>
              </p14:cNvPr>
              <p14:cNvContentPartPr/>
              <p14:nvPr/>
            </p14:nvContentPartPr>
            <p14:xfrm>
              <a:off x="3939653" y="2239210"/>
              <a:ext cx="44188273" cy="847240"/>
            </p14:xfrm>
          </p:contentPart>
        </mc:Choice>
        <mc:Fallback xmlns="">
          <p:pic>
            <p:nvPicPr>
              <p:cNvPr id="13" name="Ink 12">
                <a:extLst>
                  <a:ext uri="{FF2B5EF4-FFF2-40B4-BE49-F238E27FC236}">
                    <a16:creationId xmlns:a16="http://schemas.microsoft.com/office/drawing/2014/main" id="{01AC0E2C-7979-6680-314C-3AEE853ACA32}"/>
                  </a:ext>
                </a:extLst>
              </p:cNvPr>
              <p:cNvPicPr/>
              <p:nvPr/>
            </p:nvPicPr>
            <p:blipFill>
              <a:blip r:embed="rId13"/>
              <a:stretch>
                <a:fillRect/>
              </a:stretch>
            </p:blipFill>
            <p:spPr>
              <a:xfrm>
                <a:off x="3885630" y="2128796"/>
                <a:ext cx="44295958" cy="106769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77659586-5008-B49D-2241-149DEB241878}"/>
                  </a:ext>
                </a:extLst>
              </p14:cNvPr>
              <p14:cNvContentPartPr/>
              <p14:nvPr/>
            </p14:nvContentPartPr>
            <p14:xfrm>
              <a:off x="1172805" y="2401030"/>
              <a:ext cx="882720" cy="14760"/>
            </p14:xfrm>
          </p:contentPart>
        </mc:Choice>
        <mc:Fallback xmlns="">
          <p:pic>
            <p:nvPicPr>
              <p:cNvPr id="14" name="Ink 13">
                <a:extLst>
                  <a:ext uri="{FF2B5EF4-FFF2-40B4-BE49-F238E27FC236}">
                    <a16:creationId xmlns:a16="http://schemas.microsoft.com/office/drawing/2014/main" id="{77659586-5008-B49D-2241-149DEB241878}"/>
                  </a:ext>
                </a:extLst>
              </p:cNvPr>
              <p:cNvPicPr/>
              <p:nvPr/>
            </p:nvPicPr>
            <p:blipFill>
              <a:blip r:embed="rId15"/>
              <a:stretch>
                <a:fillRect/>
              </a:stretch>
            </p:blipFill>
            <p:spPr>
              <a:xfrm>
                <a:off x="1118805" y="2293030"/>
                <a:ext cx="9903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79698F72-BBF2-D462-D685-E8CAD044310D}"/>
                  </a:ext>
                </a:extLst>
              </p14:cNvPr>
              <p14:cNvContentPartPr/>
              <p14:nvPr/>
            </p14:nvContentPartPr>
            <p14:xfrm>
              <a:off x="1155885" y="2518750"/>
              <a:ext cx="829800" cy="284760"/>
            </p14:xfrm>
          </p:contentPart>
        </mc:Choice>
        <mc:Fallback xmlns="">
          <p:pic>
            <p:nvPicPr>
              <p:cNvPr id="17" name="Ink 16">
                <a:extLst>
                  <a:ext uri="{FF2B5EF4-FFF2-40B4-BE49-F238E27FC236}">
                    <a16:creationId xmlns:a16="http://schemas.microsoft.com/office/drawing/2014/main" id="{79698F72-BBF2-D462-D685-E8CAD044310D}"/>
                  </a:ext>
                </a:extLst>
              </p:cNvPr>
              <p:cNvPicPr/>
              <p:nvPr/>
            </p:nvPicPr>
            <p:blipFill>
              <a:blip r:embed="rId17"/>
              <a:stretch>
                <a:fillRect/>
              </a:stretch>
            </p:blipFill>
            <p:spPr>
              <a:xfrm>
                <a:off x="1101862" y="2409367"/>
                <a:ext cx="937487" cy="5031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5D71E423-18AF-E38F-ECC5-FED409ED95C3}"/>
                  </a:ext>
                </a:extLst>
              </p14:cNvPr>
              <p14:cNvContentPartPr/>
              <p14:nvPr/>
            </p14:nvContentPartPr>
            <p14:xfrm>
              <a:off x="1008238" y="2609420"/>
              <a:ext cx="1032887" cy="440130"/>
            </p14:xfrm>
          </p:contentPart>
        </mc:Choice>
        <mc:Fallback xmlns="">
          <p:pic>
            <p:nvPicPr>
              <p:cNvPr id="18" name="Ink 17">
                <a:extLst>
                  <a:ext uri="{FF2B5EF4-FFF2-40B4-BE49-F238E27FC236}">
                    <a16:creationId xmlns:a16="http://schemas.microsoft.com/office/drawing/2014/main" id="{5D71E423-18AF-E38F-ECC5-FED409ED95C3}"/>
                  </a:ext>
                </a:extLst>
              </p:cNvPr>
              <p:cNvPicPr/>
              <p:nvPr/>
            </p:nvPicPr>
            <p:blipFill>
              <a:blip r:embed="rId19"/>
              <a:stretch>
                <a:fillRect/>
              </a:stretch>
            </p:blipFill>
            <p:spPr>
              <a:xfrm>
                <a:off x="954236" y="2500746"/>
                <a:ext cx="1140532" cy="65711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18930EDF-FE92-CC44-5070-AA92061368CA}"/>
                  </a:ext>
                </a:extLst>
              </p14:cNvPr>
              <p14:cNvContentPartPr/>
              <p14:nvPr/>
            </p14:nvContentPartPr>
            <p14:xfrm>
              <a:off x="1665872" y="3079070"/>
              <a:ext cx="374400" cy="360"/>
            </p14:xfrm>
          </p:contentPart>
        </mc:Choice>
        <mc:Fallback xmlns="">
          <p:pic>
            <p:nvPicPr>
              <p:cNvPr id="19" name="Ink 18">
                <a:extLst>
                  <a:ext uri="{FF2B5EF4-FFF2-40B4-BE49-F238E27FC236}">
                    <a16:creationId xmlns:a16="http://schemas.microsoft.com/office/drawing/2014/main" id="{18930EDF-FE92-CC44-5070-AA92061368CA}"/>
                  </a:ext>
                </a:extLst>
              </p:cNvPr>
              <p:cNvPicPr/>
              <p:nvPr/>
            </p:nvPicPr>
            <p:blipFill>
              <a:blip r:embed="rId21"/>
              <a:stretch>
                <a:fillRect/>
              </a:stretch>
            </p:blipFill>
            <p:spPr>
              <a:xfrm>
                <a:off x="1611872" y="2971070"/>
                <a:ext cx="482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E4ECA648-BA32-5358-E3DB-E27114927945}"/>
                  </a:ext>
                </a:extLst>
              </p14:cNvPr>
              <p14:cNvContentPartPr/>
              <p14:nvPr/>
            </p14:nvContentPartPr>
            <p14:xfrm>
              <a:off x="1190085" y="2803510"/>
              <a:ext cx="676800" cy="360"/>
            </p14:xfrm>
          </p:contentPart>
        </mc:Choice>
        <mc:Fallback xmlns="">
          <p:pic>
            <p:nvPicPr>
              <p:cNvPr id="20" name="Ink 19">
                <a:extLst>
                  <a:ext uri="{FF2B5EF4-FFF2-40B4-BE49-F238E27FC236}">
                    <a16:creationId xmlns:a16="http://schemas.microsoft.com/office/drawing/2014/main" id="{E4ECA648-BA32-5358-E3DB-E27114927945}"/>
                  </a:ext>
                </a:extLst>
              </p:cNvPr>
              <p:cNvPicPr/>
              <p:nvPr/>
            </p:nvPicPr>
            <p:blipFill>
              <a:blip r:embed="rId23"/>
              <a:stretch>
                <a:fillRect/>
              </a:stretch>
            </p:blipFill>
            <p:spPr>
              <a:xfrm>
                <a:off x="1136085" y="2695510"/>
                <a:ext cx="784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012C98F7-6F8B-C3DA-4F94-DA368BA2E2F0}"/>
                  </a:ext>
                </a:extLst>
              </p14:cNvPr>
              <p14:cNvContentPartPr/>
              <p14:nvPr/>
            </p14:nvContentPartPr>
            <p14:xfrm>
              <a:off x="1190085" y="2967310"/>
              <a:ext cx="676800" cy="360"/>
            </p14:xfrm>
          </p:contentPart>
        </mc:Choice>
        <mc:Fallback xmlns="">
          <p:pic>
            <p:nvPicPr>
              <p:cNvPr id="21" name="Ink 20">
                <a:extLst>
                  <a:ext uri="{FF2B5EF4-FFF2-40B4-BE49-F238E27FC236}">
                    <a16:creationId xmlns:a16="http://schemas.microsoft.com/office/drawing/2014/main" id="{012C98F7-6F8B-C3DA-4F94-DA368BA2E2F0}"/>
                  </a:ext>
                </a:extLst>
              </p:cNvPr>
              <p:cNvPicPr/>
              <p:nvPr/>
            </p:nvPicPr>
            <p:blipFill>
              <a:blip r:embed="rId23"/>
              <a:stretch>
                <a:fillRect/>
              </a:stretch>
            </p:blipFill>
            <p:spPr>
              <a:xfrm>
                <a:off x="1136085" y="2859310"/>
                <a:ext cx="784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 name="Ink 3">
                <a:extLst>
                  <a:ext uri="{FF2B5EF4-FFF2-40B4-BE49-F238E27FC236}">
                    <a16:creationId xmlns:a16="http://schemas.microsoft.com/office/drawing/2014/main" id="{D9238306-C0A5-6DBE-119B-4F5279770F19}"/>
                  </a:ext>
                </a:extLst>
              </p14:cNvPr>
              <p14:cNvContentPartPr/>
              <p14:nvPr/>
            </p14:nvContentPartPr>
            <p14:xfrm>
              <a:off x="2445314" y="3669315"/>
              <a:ext cx="1034640" cy="26280"/>
            </p14:xfrm>
          </p:contentPart>
        </mc:Choice>
        <mc:Fallback xmlns="">
          <p:pic>
            <p:nvPicPr>
              <p:cNvPr id="4" name="Ink 3">
                <a:extLst>
                  <a:ext uri="{FF2B5EF4-FFF2-40B4-BE49-F238E27FC236}">
                    <a16:creationId xmlns:a16="http://schemas.microsoft.com/office/drawing/2014/main" id="{D9238306-C0A5-6DBE-119B-4F5279770F19}"/>
                  </a:ext>
                </a:extLst>
              </p:cNvPr>
              <p:cNvPicPr/>
              <p:nvPr/>
            </p:nvPicPr>
            <p:blipFill>
              <a:blip r:embed="rId26"/>
              <a:stretch>
                <a:fillRect/>
              </a:stretch>
            </p:blipFill>
            <p:spPr>
              <a:xfrm>
                <a:off x="2391295" y="3561315"/>
                <a:ext cx="1142317"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 name="Ink 6">
                <a:extLst>
                  <a:ext uri="{FF2B5EF4-FFF2-40B4-BE49-F238E27FC236}">
                    <a16:creationId xmlns:a16="http://schemas.microsoft.com/office/drawing/2014/main" id="{CD8CEE59-2B41-86B6-FC87-6C1308183717}"/>
                  </a:ext>
                </a:extLst>
              </p14:cNvPr>
              <p14:cNvContentPartPr/>
              <p14:nvPr/>
            </p14:nvContentPartPr>
            <p14:xfrm>
              <a:off x="2445314" y="3910837"/>
              <a:ext cx="828360" cy="360"/>
            </p14:xfrm>
          </p:contentPart>
        </mc:Choice>
        <mc:Fallback xmlns="">
          <p:pic>
            <p:nvPicPr>
              <p:cNvPr id="7" name="Ink 6">
                <a:extLst>
                  <a:ext uri="{FF2B5EF4-FFF2-40B4-BE49-F238E27FC236}">
                    <a16:creationId xmlns:a16="http://schemas.microsoft.com/office/drawing/2014/main" id="{CD8CEE59-2B41-86B6-FC87-6C1308183717}"/>
                  </a:ext>
                </a:extLst>
              </p:cNvPr>
              <p:cNvPicPr/>
              <p:nvPr/>
            </p:nvPicPr>
            <p:blipFill>
              <a:blip r:embed="rId28"/>
              <a:stretch>
                <a:fillRect/>
              </a:stretch>
            </p:blipFill>
            <p:spPr>
              <a:xfrm>
                <a:off x="2391314" y="3802837"/>
                <a:ext cx="9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 name="Ink 8">
                <a:extLst>
                  <a:ext uri="{FF2B5EF4-FFF2-40B4-BE49-F238E27FC236}">
                    <a16:creationId xmlns:a16="http://schemas.microsoft.com/office/drawing/2014/main" id="{F1687FC5-835F-910F-ABF4-E7025D8A4E67}"/>
                  </a:ext>
                </a:extLst>
              </p14:cNvPr>
              <p14:cNvContentPartPr/>
              <p14:nvPr/>
            </p14:nvContentPartPr>
            <p14:xfrm>
              <a:off x="2389046" y="4139125"/>
              <a:ext cx="1033200" cy="360"/>
            </p14:xfrm>
          </p:contentPart>
        </mc:Choice>
        <mc:Fallback xmlns="">
          <p:pic>
            <p:nvPicPr>
              <p:cNvPr id="9" name="Ink 8">
                <a:extLst>
                  <a:ext uri="{FF2B5EF4-FFF2-40B4-BE49-F238E27FC236}">
                    <a16:creationId xmlns:a16="http://schemas.microsoft.com/office/drawing/2014/main" id="{F1687FC5-835F-910F-ABF4-E7025D8A4E67}"/>
                  </a:ext>
                </a:extLst>
              </p:cNvPr>
              <p:cNvPicPr/>
              <p:nvPr/>
            </p:nvPicPr>
            <p:blipFill>
              <a:blip r:embed="rId30"/>
              <a:stretch>
                <a:fillRect/>
              </a:stretch>
            </p:blipFill>
            <p:spPr>
              <a:xfrm>
                <a:off x="2335027" y="4031125"/>
                <a:ext cx="1140878" cy="216000"/>
              </a:xfrm>
              <a:prstGeom prst="rect">
                <a:avLst/>
              </a:prstGeom>
            </p:spPr>
          </p:pic>
        </mc:Fallback>
      </mc:AlternateContent>
      <p:sp>
        <p:nvSpPr>
          <p:cNvPr id="10" name="TextBox 9">
            <a:extLst>
              <a:ext uri="{FF2B5EF4-FFF2-40B4-BE49-F238E27FC236}">
                <a16:creationId xmlns:a16="http://schemas.microsoft.com/office/drawing/2014/main" id="{631B8B51-517C-63EA-D709-34747B2698C9}"/>
              </a:ext>
            </a:extLst>
          </p:cNvPr>
          <p:cNvSpPr txBox="1"/>
          <p:nvPr/>
        </p:nvSpPr>
        <p:spPr>
          <a:xfrm>
            <a:off x="4785765" y="1699619"/>
            <a:ext cx="2692363" cy="1569660"/>
          </a:xfrm>
          <a:prstGeom prst="rect">
            <a:avLst/>
          </a:prstGeom>
          <a:noFill/>
        </p:spPr>
        <p:txBody>
          <a:bodyPr wrap="square" rtlCol="0">
            <a:spAutoFit/>
          </a:bodyPr>
          <a:lstStyle/>
          <a:p>
            <a:r>
              <a:rPr lang="en-US" sz="2400" b="1" dirty="0">
                <a:solidFill>
                  <a:schemeClr val="accent1"/>
                </a:solidFill>
              </a:rPr>
              <a:t>Each patient level folder has a single form within it</a:t>
            </a:r>
            <a:r>
              <a:rPr lang="en-US" b="1" dirty="0">
                <a:solidFill>
                  <a:schemeClr val="accent1"/>
                </a:solidFill>
              </a:rPr>
              <a:t>.</a:t>
            </a:r>
            <a:endParaRPr lang="en-US" b="1" dirty="0"/>
          </a:p>
        </p:txBody>
      </p:sp>
      <mc:AlternateContent xmlns:mc="http://schemas.openxmlformats.org/markup-compatibility/2006" xmlns:p14="http://schemas.microsoft.com/office/powerpoint/2010/main">
        <mc:Choice Requires="p14">
          <p:contentPart p14:bwMode="auto" r:id="rId31">
            <p14:nvContentPartPr>
              <p14:cNvPr id="15" name="Ink 14">
                <a:extLst>
                  <a:ext uri="{FF2B5EF4-FFF2-40B4-BE49-F238E27FC236}">
                    <a16:creationId xmlns:a16="http://schemas.microsoft.com/office/drawing/2014/main" id="{AE8EFD76-EEEA-EF81-F1E0-7F83B2CED5AC}"/>
                  </a:ext>
                </a:extLst>
              </p14:cNvPr>
              <p14:cNvContentPartPr/>
              <p14:nvPr/>
            </p14:nvContentPartPr>
            <p14:xfrm>
              <a:off x="2372599" y="3444157"/>
              <a:ext cx="1694160" cy="35280"/>
            </p14:xfrm>
          </p:contentPart>
        </mc:Choice>
        <mc:Fallback xmlns="">
          <p:pic>
            <p:nvPicPr>
              <p:cNvPr id="15" name="Ink 14">
                <a:extLst>
                  <a:ext uri="{FF2B5EF4-FFF2-40B4-BE49-F238E27FC236}">
                    <a16:creationId xmlns:a16="http://schemas.microsoft.com/office/drawing/2014/main" id="{AE8EFD76-EEEA-EF81-F1E0-7F83B2CED5AC}"/>
                  </a:ext>
                </a:extLst>
              </p:cNvPr>
              <p:cNvPicPr/>
              <p:nvPr/>
            </p:nvPicPr>
            <p:blipFill>
              <a:blip r:embed="rId32"/>
              <a:stretch>
                <a:fillRect/>
              </a:stretch>
            </p:blipFill>
            <p:spPr>
              <a:xfrm>
                <a:off x="2354599" y="3408517"/>
                <a:ext cx="17298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3D1A976B-D101-855C-C316-19D7E1F1A122}"/>
                  </a:ext>
                </a:extLst>
              </p14:cNvPr>
              <p14:cNvContentPartPr/>
              <p14:nvPr/>
            </p14:nvContentPartPr>
            <p14:xfrm>
              <a:off x="2352079" y="3349477"/>
              <a:ext cx="1758240" cy="207000"/>
            </p14:xfrm>
          </p:contentPart>
        </mc:Choice>
        <mc:Fallback xmlns="">
          <p:pic>
            <p:nvPicPr>
              <p:cNvPr id="23" name="Ink 22">
                <a:extLst>
                  <a:ext uri="{FF2B5EF4-FFF2-40B4-BE49-F238E27FC236}">
                    <a16:creationId xmlns:a16="http://schemas.microsoft.com/office/drawing/2014/main" id="{3D1A976B-D101-855C-C316-19D7E1F1A122}"/>
                  </a:ext>
                </a:extLst>
              </p:cNvPr>
              <p:cNvPicPr/>
              <p:nvPr/>
            </p:nvPicPr>
            <p:blipFill>
              <a:blip r:embed="rId34"/>
              <a:stretch>
                <a:fillRect/>
              </a:stretch>
            </p:blipFill>
            <p:spPr>
              <a:xfrm>
                <a:off x="2334079" y="3313477"/>
                <a:ext cx="179388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F65FE980-454D-EFC7-1D7A-FA1148CEADB5}"/>
                  </a:ext>
                </a:extLst>
              </p14:cNvPr>
              <p14:cNvContentPartPr/>
              <p14:nvPr/>
            </p14:nvContentPartPr>
            <p14:xfrm>
              <a:off x="3104119" y="3845557"/>
              <a:ext cx="1028160" cy="444600"/>
            </p14:xfrm>
          </p:contentPart>
        </mc:Choice>
        <mc:Fallback xmlns="">
          <p:pic>
            <p:nvPicPr>
              <p:cNvPr id="24" name="Ink 23">
                <a:extLst>
                  <a:ext uri="{FF2B5EF4-FFF2-40B4-BE49-F238E27FC236}">
                    <a16:creationId xmlns:a16="http://schemas.microsoft.com/office/drawing/2014/main" id="{F65FE980-454D-EFC7-1D7A-FA1148CEADB5}"/>
                  </a:ext>
                </a:extLst>
              </p:cNvPr>
              <p:cNvPicPr/>
              <p:nvPr/>
            </p:nvPicPr>
            <p:blipFill>
              <a:blip r:embed="rId36"/>
              <a:stretch>
                <a:fillRect/>
              </a:stretch>
            </p:blipFill>
            <p:spPr>
              <a:xfrm>
                <a:off x="3086119" y="3809557"/>
                <a:ext cx="1063800" cy="516240"/>
              </a:xfrm>
              <a:prstGeom prst="rect">
                <a:avLst/>
              </a:prstGeom>
            </p:spPr>
          </p:pic>
        </mc:Fallback>
      </mc:AlternateContent>
      <p:pic>
        <p:nvPicPr>
          <p:cNvPr id="22" name="Audio 21">
            <a:hlinkClick r:id="" action="ppaction://media"/>
            <a:extLst>
              <a:ext uri="{FF2B5EF4-FFF2-40B4-BE49-F238E27FC236}">
                <a16:creationId xmlns:a16="http://schemas.microsoft.com/office/drawing/2014/main" id="{AD0CF13B-26BE-BE57-8C5E-D2055FB6414D}"/>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37"/>
          <a:srcRect l="-8460" t="-3345" r="-8460" b="-3345"/>
          <a:stretch>
            <a:fillRect/>
          </a:stretch>
        </p:blipFill>
        <p:spPr>
          <a:xfrm>
            <a:off x="8330425" y="4567086"/>
            <a:ext cx="712750" cy="650388"/>
          </a:xfrm>
          <a:prstGeom prst="ellipse">
            <a:avLst/>
          </a:prstGeom>
        </p:spPr>
      </p:pic>
    </p:spTree>
    <p:extLst>
      <p:ext uri="{BB962C8B-B14F-4D97-AF65-F5344CB8AC3E}">
        <p14:creationId xmlns:p14="http://schemas.microsoft.com/office/powerpoint/2010/main" val="3701746344"/>
      </p:ext>
    </p:extLst>
  </p:cSld>
  <p:clrMapOvr>
    <a:masterClrMapping/>
  </p:clrMapOvr>
  <mc:AlternateContent xmlns:mc="http://schemas.openxmlformats.org/markup-compatibility/2006" xmlns:p14="http://schemas.microsoft.com/office/powerpoint/2010/main">
    <mc:Choice Requires="p14">
      <p:transition spd="med" p14:dur="700" advTm="19312">
        <p:fade/>
      </p:transition>
    </mc:Choice>
    <mc:Fallback xmlns="">
      <p:transition spd="med" advTm="19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65B033-85D4-B5DA-0592-5FBC5B66F666}"/>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C8AC9062-B686-7475-CE0D-9CBF5A19F76E}"/>
              </a:ext>
            </a:extLst>
          </p:cNvPr>
          <p:cNvSpPr>
            <a:spLocks noGrp="1"/>
          </p:cNvSpPr>
          <p:nvPr>
            <p:ph type="body" sz="quarter" idx="13"/>
          </p:nvPr>
        </p:nvSpPr>
        <p:spPr/>
        <p:txBody>
          <a:bodyPr/>
          <a:lstStyle/>
          <a:p>
            <a:r>
              <a:rPr lang="en-US" dirty="0"/>
              <a:t>Concomitant Medications</a:t>
            </a:r>
          </a:p>
        </p:txBody>
      </p:sp>
      <p:sp>
        <p:nvSpPr>
          <p:cNvPr id="4" name="Text Placeholder 3">
            <a:extLst>
              <a:ext uri="{FF2B5EF4-FFF2-40B4-BE49-F238E27FC236}">
                <a16:creationId xmlns:a16="http://schemas.microsoft.com/office/drawing/2014/main" id="{1C4EE8F6-A839-DA7C-9858-F8A7CB11C72E}"/>
              </a:ext>
            </a:extLst>
          </p:cNvPr>
          <p:cNvSpPr>
            <a:spLocks noGrp="1"/>
          </p:cNvSpPr>
          <p:nvPr>
            <p:ph type="body" sz="quarter" idx="14"/>
          </p:nvPr>
        </p:nvSpPr>
        <p:spPr/>
        <p:txBody>
          <a:bodyPr/>
          <a:lstStyle/>
          <a:p>
            <a:pPr>
              <a:spcAft>
                <a:spcPts val="1200"/>
              </a:spcAft>
            </a:pPr>
            <a:r>
              <a:rPr lang="en-US" sz="1600" dirty="0"/>
              <a:t>Pay close attention to the Instructions.</a:t>
            </a:r>
          </a:p>
          <a:p>
            <a:pPr>
              <a:spcAft>
                <a:spcPts val="1200"/>
              </a:spcAft>
            </a:pPr>
            <a:r>
              <a:rPr lang="en-US" sz="1600" dirty="0"/>
              <a:t>Always complete this form </a:t>
            </a:r>
            <a:r>
              <a:rPr lang="en-US" sz="1600" i="1" dirty="0"/>
              <a:t>after </a:t>
            </a:r>
            <a:r>
              <a:rPr lang="en-US" sz="1600" dirty="0"/>
              <a:t>completing the </a:t>
            </a:r>
            <a:r>
              <a:rPr lang="en-US" sz="1600" u="sng" dirty="0"/>
              <a:t>Medical History</a:t>
            </a:r>
            <a:r>
              <a:rPr lang="en-US" sz="1600" dirty="0"/>
              <a:t>, </a:t>
            </a:r>
            <a:r>
              <a:rPr lang="en-US" sz="1600" u="sng" dirty="0"/>
              <a:t>Clinical Events</a:t>
            </a:r>
            <a:r>
              <a:rPr lang="en-US" sz="1600" dirty="0"/>
              <a:t>, </a:t>
            </a:r>
            <a:r>
              <a:rPr lang="en-US" sz="1600" u="sng" dirty="0"/>
              <a:t>Adverse Events</a:t>
            </a:r>
            <a:r>
              <a:rPr lang="en-US" sz="1600" dirty="0"/>
              <a:t>, and/or </a:t>
            </a:r>
            <a:r>
              <a:rPr lang="en-US" sz="1600" u="sng" dirty="0"/>
              <a:t>ARIA Adverse Events</a:t>
            </a:r>
            <a:r>
              <a:rPr lang="en-US" sz="1600" dirty="0"/>
              <a:t> forms.</a:t>
            </a:r>
          </a:p>
          <a:p>
            <a:pPr>
              <a:spcAft>
                <a:spcPts val="1200"/>
              </a:spcAft>
            </a:pPr>
            <a:r>
              <a:rPr lang="en-US" sz="1600" dirty="0"/>
              <a:t>Minimally, a year must be provided for Start and End dates.</a:t>
            </a:r>
          </a:p>
          <a:p>
            <a:pPr>
              <a:spcAft>
                <a:spcPts val="1200"/>
              </a:spcAft>
            </a:pPr>
            <a:r>
              <a:rPr lang="en-US" sz="1600" dirty="0"/>
              <a:t>After entering the Indication, hit Save. Then select the appropriate condition for which the medication is used.</a:t>
            </a:r>
          </a:p>
        </p:txBody>
      </p:sp>
      <p:pic>
        <p:nvPicPr>
          <p:cNvPr id="6" name="Picture 5">
            <a:extLst>
              <a:ext uri="{FF2B5EF4-FFF2-40B4-BE49-F238E27FC236}">
                <a16:creationId xmlns:a16="http://schemas.microsoft.com/office/drawing/2014/main" id="{D216F65B-131F-827C-7248-C1C1AF473EEC}"/>
              </a:ext>
            </a:extLst>
          </p:cNvPr>
          <p:cNvPicPr>
            <a:picLocks noChangeAspect="1"/>
          </p:cNvPicPr>
          <p:nvPr/>
        </p:nvPicPr>
        <p:blipFill>
          <a:blip r:embed="rId4"/>
          <a:stretch>
            <a:fillRect/>
          </a:stretch>
        </p:blipFill>
        <p:spPr>
          <a:xfrm>
            <a:off x="5057422" y="307975"/>
            <a:ext cx="3629378" cy="4027489"/>
          </a:xfrm>
          <a:prstGeom prst="rect">
            <a:avLst/>
          </a:prstGeom>
          <a:ln>
            <a:solidFill>
              <a:schemeClr val="accent1"/>
            </a:solidFill>
          </a:ln>
        </p:spPr>
      </p:pic>
      <p:cxnSp>
        <p:nvCxnSpPr>
          <p:cNvPr id="7" name="Connector: Elbow 6">
            <a:extLst>
              <a:ext uri="{FF2B5EF4-FFF2-40B4-BE49-F238E27FC236}">
                <a16:creationId xmlns:a16="http://schemas.microsoft.com/office/drawing/2014/main" id="{5EAE8B81-7DB2-ECFB-D24E-432763F1BC79}"/>
              </a:ext>
            </a:extLst>
          </p:cNvPr>
          <p:cNvCxnSpPr>
            <a:cxnSpLocks/>
          </p:cNvCxnSpPr>
          <p:nvPr/>
        </p:nvCxnSpPr>
        <p:spPr>
          <a:xfrm rot="10800000" flipV="1">
            <a:off x="6631806" y="3609473"/>
            <a:ext cx="548642" cy="512187"/>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D0266D16-7F62-F4B8-6EBB-3F14C54CCCD0}"/>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6"/>
            <a:ext cx="493776" cy="493776"/>
          </a:xfrm>
          <a:prstGeom prst="ellipse">
            <a:avLst/>
          </a:prstGeom>
        </p:spPr>
      </p:pic>
      <p:sp>
        <p:nvSpPr>
          <p:cNvPr id="5" name="Rectangle: Rounded Corners 4">
            <a:extLst>
              <a:ext uri="{FF2B5EF4-FFF2-40B4-BE49-F238E27FC236}">
                <a16:creationId xmlns:a16="http://schemas.microsoft.com/office/drawing/2014/main" id="{CD06744D-E9B7-7365-0180-E5E70098234B}"/>
              </a:ext>
            </a:extLst>
          </p:cNvPr>
          <p:cNvSpPr/>
          <p:nvPr/>
        </p:nvSpPr>
        <p:spPr>
          <a:xfrm>
            <a:off x="5134422" y="548153"/>
            <a:ext cx="3540017" cy="664629"/>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136429"/>
      </p:ext>
    </p:extLst>
  </p:cSld>
  <p:clrMapOvr>
    <a:masterClrMapping/>
  </p:clrMapOvr>
  <mc:AlternateContent xmlns:mc="http://schemas.openxmlformats.org/markup-compatibility/2006" xmlns:p14="http://schemas.microsoft.com/office/powerpoint/2010/main">
    <mc:Choice Requires="p14">
      <p:transition spd="med" p14:dur="700" advTm="39711">
        <p:fade/>
      </p:transition>
    </mc:Choice>
    <mc:Fallback xmlns="">
      <p:transition spd="med" advTm="39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59CB2D-F69A-BCEB-E4BC-A7C03BCAE452}"/>
              </a:ext>
            </a:extLst>
          </p:cNvPr>
          <p:cNvPicPr>
            <a:picLocks noChangeAspect="1"/>
          </p:cNvPicPr>
          <p:nvPr/>
        </p:nvPicPr>
        <p:blipFill>
          <a:blip r:embed="rId5"/>
          <a:stretch>
            <a:fillRect/>
          </a:stretch>
        </p:blipFill>
        <p:spPr>
          <a:xfrm>
            <a:off x="5087208" y="332467"/>
            <a:ext cx="3562529" cy="3950987"/>
          </a:xfrm>
          <a:prstGeom prst="rect">
            <a:avLst/>
          </a:prstGeom>
        </p:spPr>
      </p:pic>
      <p:sp>
        <p:nvSpPr>
          <p:cNvPr id="2" name="Picture Placeholder 1">
            <a:extLst>
              <a:ext uri="{FF2B5EF4-FFF2-40B4-BE49-F238E27FC236}">
                <a16:creationId xmlns:a16="http://schemas.microsoft.com/office/drawing/2014/main" id="{0965B033-85D4-B5DA-0592-5FBC5B66F666}"/>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C8AC9062-B686-7475-CE0D-9CBF5A19F76E}"/>
              </a:ext>
            </a:extLst>
          </p:cNvPr>
          <p:cNvSpPr>
            <a:spLocks noGrp="1"/>
          </p:cNvSpPr>
          <p:nvPr>
            <p:ph type="body" sz="quarter" idx="13"/>
          </p:nvPr>
        </p:nvSpPr>
        <p:spPr/>
        <p:txBody>
          <a:bodyPr/>
          <a:lstStyle/>
          <a:p>
            <a:r>
              <a:rPr lang="en-US" dirty="0"/>
              <a:t>Adverse Events</a:t>
            </a:r>
          </a:p>
        </p:txBody>
      </p:sp>
      <p:sp>
        <p:nvSpPr>
          <p:cNvPr id="4" name="Text Placeholder 3">
            <a:extLst>
              <a:ext uri="{FF2B5EF4-FFF2-40B4-BE49-F238E27FC236}">
                <a16:creationId xmlns:a16="http://schemas.microsoft.com/office/drawing/2014/main" id="{1C4EE8F6-A839-DA7C-9858-F8A7CB11C72E}"/>
              </a:ext>
            </a:extLst>
          </p:cNvPr>
          <p:cNvSpPr>
            <a:spLocks noGrp="1"/>
          </p:cNvSpPr>
          <p:nvPr>
            <p:ph type="body" sz="quarter" idx="14"/>
          </p:nvPr>
        </p:nvSpPr>
        <p:spPr/>
        <p:txBody>
          <a:bodyPr/>
          <a:lstStyle/>
          <a:p>
            <a:pPr>
              <a:spcAft>
                <a:spcPts val="1200"/>
              </a:spcAft>
            </a:pPr>
            <a:r>
              <a:rPr lang="en-US" sz="1600" i="1" dirty="0"/>
              <a:t>Always</a:t>
            </a:r>
            <a:r>
              <a:rPr lang="en-US" sz="1600" dirty="0"/>
              <a:t> enter this form </a:t>
            </a:r>
            <a:r>
              <a:rPr lang="en-US" sz="1600" i="1" dirty="0"/>
              <a:t>prior </a:t>
            </a:r>
            <a:r>
              <a:rPr lang="en-US" sz="1600" dirty="0"/>
              <a:t>to entering data on the </a:t>
            </a:r>
            <a:r>
              <a:rPr lang="en-US" sz="1600" u="sng" dirty="0"/>
              <a:t>Concomitant Medications</a:t>
            </a:r>
            <a:r>
              <a:rPr lang="en-US" sz="1600" dirty="0"/>
              <a:t> form.</a:t>
            </a:r>
          </a:p>
          <a:p>
            <a:pPr>
              <a:spcAft>
                <a:spcPts val="1200"/>
              </a:spcAft>
            </a:pPr>
            <a:r>
              <a:rPr lang="en-US" sz="1600" dirty="0"/>
              <a:t>Pay close attention to the Instructions.</a:t>
            </a:r>
          </a:p>
          <a:p>
            <a:pPr>
              <a:spcAft>
                <a:spcPts val="1200"/>
              </a:spcAft>
            </a:pPr>
            <a:r>
              <a:rPr lang="en-US" sz="1600" i="1" dirty="0"/>
              <a:t>Note: </a:t>
            </a:r>
            <a:r>
              <a:rPr lang="en-US" sz="1600" dirty="0"/>
              <a:t>this form is a “portrait log” style. It can be opened by clicking on the header in the log line and closed by clicking on “Complete View”.</a:t>
            </a:r>
          </a:p>
          <a:p>
            <a:pPr>
              <a:spcAft>
                <a:spcPts val="1200"/>
              </a:spcAft>
            </a:pPr>
            <a:endParaRPr lang="en-US" sz="1600" dirty="0"/>
          </a:p>
          <a:p>
            <a:endParaRPr lang="en-US" sz="1600" dirty="0"/>
          </a:p>
          <a:p>
            <a:endParaRPr lang="en-US" dirty="0"/>
          </a:p>
        </p:txBody>
      </p:sp>
      <p:sp>
        <p:nvSpPr>
          <p:cNvPr id="5" name="Oval 4">
            <a:extLst>
              <a:ext uri="{FF2B5EF4-FFF2-40B4-BE49-F238E27FC236}">
                <a16:creationId xmlns:a16="http://schemas.microsoft.com/office/drawing/2014/main" id="{5702E4D3-F899-C36C-8843-B689457D7A75}"/>
              </a:ext>
            </a:extLst>
          </p:cNvPr>
          <p:cNvSpPr/>
          <p:nvPr/>
        </p:nvSpPr>
        <p:spPr>
          <a:xfrm>
            <a:off x="5087208" y="1387810"/>
            <a:ext cx="1280160" cy="21471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75DDD908-907F-0D43-A797-4E6985FABDAB}"/>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9500" t="9500" r="9500" b="9500"/>
          <a:stretch>
            <a:fillRect/>
          </a:stretch>
        </p:blipFill>
        <p:spPr>
          <a:xfrm>
            <a:off x="8432415" y="4649724"/>
            <a:ext cx="493776" cy="493776"/>
          </a:xfrm>
          <a:prstGeom prst="ellipse">
            <a:avLst/>
          </a:prstGeom>
        </p:spPr>
      </p:pic>
      <p:sp>
        <p:nvSpPr>
          <p:cNvPr id="7" name="Rectangle: Rounded Corners 6">
            <a:extLst>
              <a:ext uri="{FF2B5EF4-FFF2-40B4-BE49-F238E27FC236}">
                <a16:creationId xmlns:a16="http://schemas.microsoft.com/office/drawing/2014/main" id="{6F0C09C0-E8BA-B021-C8AF-2A2D0F411DC4}"/>
              </a:ext>
            </a:extLst>
          </p:cNvPr>
          <p:cNvSpPr/>
          <p:nvPr/>
        </p:nvSpPr>
        <p:spPr>
          <a:xfrm>
            <a:off x="5087208" y="481693"/>
            <a:ext cx="3562529" cy="88990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953595"/>
      </p:ext>
    </p:extLst>
  </p:cSld>
  <p:clrMapOvr>
    <a:masterClrMapping/>
  </p:clrMapOvr>
  <mc:AlternateContent xmlns:mc="http://schemas.openxmlformats.org/markup-compatibility/2006" xmlns:p14="http://schemas.microsoft.com/office/powerpoint/2010/main">
    <mc:Choice Requires="p14">
      <p:transition spd="med" p14:dur="700" advTm="24561">
        <p:fade/>
      </p:transition>
    </mc:Choice>
    <mc:Fallback xmlns="">
      <p:transition spd="med" advTm="245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BA8400-C666-E419-3F38-3D2F0AEAED13}"/>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26FE0E5D-F01D-554C-3B7D-14E834190A89}"/>
              </a:ext>
            </a:extLst>
          </p:cNvPr>
          <p:cNvSpPr>
            <a:spLocks noGrp="1"/>
          </p:cNvSpPr>
          <p:nvPr>
            <p:ph type="body" sz="quarter" idx="13"/>
          </p:nvPr>
        </p:nvSpPr>
        <p:spPr/>
        <p:txBody>
          <a:bodyPr/>
          <a:lstStyle/>
          <a:p>
            <a:r>
              <a:rPr lang="en-US" dirty="0"/>
              <a:t>ARIA Adverse Events</a:t>
            </a:r>
          </a:p>
        </p:txBody>
      </p:sp>
      <p:sp>
        <p:nvSpPr>
          <p:cNvPr id="4" name="Text Placeholder 3">
            <a:extLst>
              <a:ext uri="{FF2B5EF4-FFF2-40B4-BE49-F238E27FC236}">
                <a16:creationId xmlns:a16="http://schemas.microsoft.com/office/drawing/2014/main" id="{A16004BB-E935-EF59-777B-FCE82CFF2C44}"/>
              </a:ext>
            </a:extLst>
          </p:cNvPr>
          <p:cNvSpPr>
            <a:spLocks noGrp="1"/>
          </p:cNvSpPr>
          <p:nvPr>
            <p:ph type="body" sz="quarter" idx="14"/>
          </p:nvPr>
        </p:nvSpPr>
        <p:spPr/>
        <p:txBody>
          <a:bodyPr/>
          <a:lstStyle/>
          <a:p>
            <a:pPr>
              <a:spcAft>
                <a:spcPts val="1200"/>
              </a:spcAft>
            </a:pPr>
            <a:r>
              <a:rPr lang="en-US" sz="1400" i="1" dirty="0"/>
              <a:t>Always</a:t>
            </a:r>
            <a:r>
              <a:rPr lang="en-US" sz="1400" dirty="0"/>
              <a:t> enter this form </a:t>
            </a:r>
            <a:r>
              <a:rPr lang="en-US" sz="1400" i="1" dirty="0"/>
              <a:t>prior </a:t>
            </a:r>
            <a:r>
              <a:rPr lang="en-US" sz="1400" dirty="0"/>
              <a:t>to entering data on the </a:t>
            </a:r>
            <a:r>
              <a:rPr lang="en-US" sz="1400" u="sng" dirty="0"/>
              <a:t>Concomitant Medications</a:t>
            </a:r>
            <a:r>
              <a:rPr lang="en-US" sz="1400" dirty="0"/>
              <a:t> form.</a:t>
            </a:r>
          </a:p>
          <a:p>
            <a:pPr>
              <a:spcAft>
                <a:spcPts val="1200"/>
              </a:spcAft>
            </a:pPr>
            <a:r>
              <a:rPr lang="en-US" sz="1400" dirty="0"/>
              <a:t>Pay close attention to the Instructions.</a:t>
            </a:r>
          </a:p>
          <a:p>
            <a:pPr>
              <a:spcAft>
                <a:spcPts val="1200"/>
              </a:spcAft>
            </a:pPr>
            <a:r>
              <a:rPr lang="en-US" i="1" dirty="0"/>
              <a:t>Note: </a:t>
            </a:r>
            <a:r>
              <a:rPr lang="en-US" dirty="0"/>
              <a:t>this form is a “portrait log” style. It can be opened by clicking on the header in the log line and closed by clicking on “Complete View”.</a:t>
            </a:r>
          </a:p>
          <a:p>
            <a:pPr>
              <a:spcAft>
                <a:spcPts val="1200"/>
              </a:spcAft>
            </a:pPr>
            <a:endParaRPr lang="en-US" sz="1400" dirty="0"/>
          </a:p>
          <a:p>
            <a:endParaRPr lang="en-US" sz="1400" dirty="0"/>
          </a:p>
          <a:p>
            <a:endParaRPr lang="en-US" dirty="0"/>
          </a:p>
          <a:p>
            <a:endParaRPr lang="en-US" dirty="0"/>
          </a:p>
        </p:txBody>
      </p:sp>
      <p:pic>
        <p:nvPicPr>
          <p:cNvPr id="6" name="Picture 5">
            <a:extLst>
              <a:ext uri="{FF2B5EF4-FFF2-40B4-BE49-F238E27FC236}">
                <a16:creationId xmlns:a16="http://schemas.microsoft.com/office/drawing/2014/main" id="{77B596CC-CD3D-FA31-CA21-B80BC14388FF}"/>
              </a:ext>
            </a:extLst>
          </p:cNvPr>
          <p:cNvPicPr>
            <a:picLocks noChangeAspect="1"/>
          </p:cNvPicPr>
          <p:nvPr/>
        </p:nvPicPr>
        <p:blipFill>
          <a:blip r:embed="rId4"/>
          <a:stretch>
            <a:fillRect/>
          </a:stretch>
        </p:blipFill>
        <p:spPr>
          <a:xfrm>
            <a:off x="5057422" y="307975"/>
            <a:ext cx="3629378" cy="4027488"/>
          </a:xfrm>
          <a:prstGeom prst="rect">
            <a:avLst/>
          </a:prstGeom>
          <a:ln>
            <a:solidFill>
              <a:schemeClr val="accent1"/>
            </a:solidFill>
          </a:ln>
        </p:spPr>
      </p:pic>
      <p:sp>
        <p:nvSpPr>
          <p:cNvPr id="5" name="Oval 4">
            <a:extLst>
              <a:ext uri="{FF2B5EF4-FFF2-40B4-BE49-F238E27FC236}">
                <a16:creationId xmlns:a16="http://schemas.microsoft.com/office/drawing/2014/main" id="{BFD4247C-A6F9-8FCB-681B-07ECB3EBF8DB}"/>
              </a:ext>
            </a:extLst>
          </p:cNvPr>
          <p:cNvSpPr/>
          <p:nvPr/>
        </p:nvSpPr>
        <p:spPr>
          <a:xfrm>
            <a:off x="5351646" y="985487"/>
            <a:ext cx="1280160" cy="21471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0972F274-CC05-E41C-A500-240AE587D356}"/>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6"/>
            <a:ext cx="493776" cy="493776"/>
          </a:xfrm>
          <a:prstGeom prst="ellipse">
            <a:avLst/>
          </a:prstGeom>
        </p:spPr>
      </p:pic>
    </p:spTree>
    <p:extLst>
      <p:ext uri="{BB962C8B-B14F-4D97-AF65-F5344CB8AC3E}">
        <p14:creationId xmlns:p14="http://schemas.microsoft.com/office/powerpoint/2010/main" val="3896607643"/>
      </p:ext>
    </p:extLst>
  </p:cSld>
  <p:clrMapOvr>
    <a:masterClrMapping/>
  </p:clrMapOvr>
  <mc:AlternateContent xmlns:mc="http://schemas.openxmlformats.org/markup-compatibility/2006" xmlns:p14="http://schemas.microsoft.com/office/powerpoint/2010/main">
    <mc:Choice Requires="p14">
      <p:transition spd="med" p14:dur="700" advTm="24628">
        <p:fade/>
      </p:transition>
    </mc:Choice>
    <mc:Fallback xmlns="">
      <p:transition spd="med" advTm="246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2A643-1AAB-E51F-5BC3-D4028C34C687}"/>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3D6C1E4-6FAD-BEA4-965C-E3B0EEBCF7C7}"/>
              </a:ext>
            </a:extLst>
          </p:cNvPr>
          <p:cNvSpPr>
            <a:spLocks noGrp="1"/>
          </p:cNvSpPr>
          <p:nvPr>
            <p:ph type="pic" sz="quarter" idx="15"/>
          </p:nvPr>
        </p:nvSpPr>
        <p:spPr>
          <a:ln w="12700">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CFA549F2-49F5-F06C-DEAB-477BA978EA65}"/>
              </a:ext>
            </a:extLst>
          </p:cNvPr>
          <p:cNvSpPr>
            <a:spLocks noGrp="1"/>
          </p:cNvSpPr>
          <p:nvPr>
            <p:ph type="body" sz="quarter" idx="13"/>
          </p:nvPr>
        </p:nvSpPr>
        <p:spPr/>
        <p:txBody>
          <a:bodyPr/>
          <a:lstStyle/>
          <a:p>
            <a:r>
              <a:rPr lang="en-US" dirty="0"/>
              <a:t>ARIA Adverse Events Signs and Symptoms</a:t>
            </a:r>
          </a:p>
        </p:txBody>
      </p:sp>
      <p:sp>
        <p:nvSpPr>
          <p:cNvPr id="4" name="Text Placeholder 3">
            <a:extLst>
              <a:ext uri="{FF2B5EF4-FFF2-40B4-BE49-F238E27FC236}">
                <a16:creationId xmlns:a16="http://schemas.microsoft.com/office/drawing/2014/main" id="{7A508947-9A93-1343-0336-89D68FF33C6F}"/>
              </a:ext>
            </a:extLst>
          </p:cNvPr>
          <p:cNvSpPr>
            <a:spLocks noGrp="1"/>
          </p:cNvSpPr>
          <p:nvPr>
            <p:ph type="body" sz="quarter" idx="14"/>
          </p:nvPr>
        </p:nvSpPr>
        <p:spPr>
          <a:xfrm>
            <a:off x="457199" y="1652588"/>
            <a:ext cx="4114801" cy="2682876"/>
          </a:xfrm>
        </p:spPr>
        <p:txBody>
          <a:bodyPr/>
          <a:lstStyle/>
          <a:p>
            <a:pPr>
              <a:spcAft>
                <a:spcPts val="300"/>
              </a:spcAft>
            </a:pPr>
            <a:r>
              <a:rPr lang="en-US" sz="1800" dirty="0">
                <a:effectLst/>
                <a:latin typeface="Calibri" panose="020F0502020204030204" pitchFamily="34" charset="0"/>
                <a:ea typeface="Calibri" panose="020F0502020204030204" pitchFamily="34" charset="0"/>
              </a:rPr>
              <a:t>When a </a:t>
            </a:r>
            <a:r>
              <a:rPr lang="en-US" sz="1800" b="1" i="1" dirty="0">
                <a:effectLst/>
                <a:latin typeface="Calibri" panose="020F0502020204030204" pitchFamily="34" charset="0"/>
                <a:ea typeface="Calibri" panose="020F0502020204030204" pitchFamily="34" charset="0"/>
              </a:rPr>
              <a:t>Symptomatic</a:t>
            </a:r>
            <a:r>
              <a:rPr lang="en-US" sz="1800" dirty="0">
                <a:effectLst/>
                <a:latin typeface="Calibri" panose="020F0502020204030204" pitchFamily="34" charset="0"/>
                <a:ea typeface="Calibri" panose="020F0502020204030204" pitchFamily="34" charset="0"/>
              </a:rPr>
              <a:t> ARIA is reported on the </a:t>
            </a:r>
            <a:r>
              <a:rPr lang="en-US" sz="1800" u="sng" dirty="0">
                <a:effectLst/>
                <a:latin typeface="Calibri" panose="020F0502020204030204" pitchFamily="34" charset="0"/>
                <a:ea typeface="Calibri" panose="020F0502020204030204" pitchFamily="34" charset="0"/>
              </a:rPr>
              <a:t>ARIA Adverse Events</a:t>
            </a:r>
            <a:r>
              <a:rPr lang="en-US" sz="1800" dirty="0">
                <a:effectLst/>
                <a:latin typeface="Calibri" panose="020F0502020204030204" pitchFamily="34" charset="0"/>
                <a:ea typeface="Calibri" panose="020F0502020204030204" pitchFamily="34" charset="0"/>
              </a:rPr>
              <a:t> form, this form rolls out to capture the associated signs and symptoms.</a:t>
            </a:r>
          </a:p>
          <a:p>
            <a:pPr>
              <a:spcAft>
                <a:spcPts val="300"/>
              </a:spcAft>
            </a:pPr>
            <a:endParaRPr lang="en-US" sz="1800" dirty="0">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Note that each </a:t>
            </a:r>
            <a:r>
              <a:rPr lang="en-US" sz="1800" u="sng" dirty="0">
                <a:effectLst/>
                <a:latin typeface="Calibri" panose="020F0502020204030204" pitchFamily="34" charset="0"/>
                <a:ea typeface="Calibri" panose="020F0502020204030204" pitchFamily="34" charset="0"/>
              </a:rPr>
              <a:t>ARIA Adverse Events Signs and Symptoms</a:t>
            </a:r>
            <a:r>
              <a:rPr lang="en-US" sz="1800" dirty="0">
                <a:effectLst/>
                <a:latin typeface="Calibri" panose="020F0502020204030204" pitchFamily="34" charset="0"/>
                <a:ea typeface="Calibri" panose="020F0502020204030204" pitchFamily="34" charset="0"/>
              </a:rPr>
              <a:t> form is ‘linked’ to a specific logline on the </a:t>
            </a:r>
            <a:r>
              <a:rPr lang="en-US" sz="1800" u="sng" dirty="0">
                <a:effectLst/>
                <a:latin typeface="Calibri" panose="020F0502020204030204" pitchFamily="34" charset="0"/>
                <a:ea typeface="Calibri" panose="020F0502020204030204" pitchFamily="34" charset="0"/>
              </a:rPr>
              <a:t>ARIA Adverse Events</a:t>
            </a:r>
            <a:r>
              <a:rPr lang="en-US" sz="1800" dirty="0">
                <a:effectLst/>
                <a:latin typeface="Calibri" panose="020F0502020204030204" pitchFamily="34" charset="0"/>
                <a:ea typeface="Calibri" panose="020F0502020204030204" pitchFamily="34" charset="0"/>
              </a:rPr>
              <a:t> form.</a:t>
            </a:r>
          </a:p>
          <a:p>
            <a:endParaRPr lang="en-US" sz="1800" dirty="0">
              <a:effectLst/>
              <a:latin typeface="Calibri" panose="020F0502020204030204" pitchFamily="34" charset="0"/>
              <a:ea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0D822E15-87F8-DB6E-1747-720F254D8EEF}"/>
              </a:ext>
            </a:extLst>
          </p:cNvPr>
          <p:cNvPicPr>
            <a:picLocks noChangeAspect="1"/>
          </p:cNvPicPr>
          <p:nvPr/>
        </p:nvPicPr>
        <p:blipFill>
          <a:blip r:embed="rId4"/>
          <a:stretch>
            <a:fillRect/>
          </a:stretch>
        </p:blipFill>
        <p:spPr>
          <a:xfrm>
            <a:off x="5114166" y="400606"/>
            <a:ext cx="3450334" cy="3842227"/>
          </a:xfrm>
          <a:prstGeom prst="rect">
            <a:avLst/>
          </a:prstGeom>
        </p:spPr>
      </p:pic>
      <p:sp>
        <p:nvSpPr>
          <p:cNvPr id="7" name="Rectangle: Rounded Corners 6">
            <a:extLst>
              <a:ext uri="{FF2B5EF4-FFF2-40B4-BE49-F238E27FC236}">
                <a16:creationId xmlns:a16="http://schemas.microsoft.com/office/drawing/2014/main" id="{9F80EA01-6E17-74A3-5A33-FF9C7EAAE2C6}"/>
              </a:ext>
            </a:extLst>
          </p:cNvPr>
          <p:cNvSpPr/>
          <p:nvPr/>
        </p:nvSpPr>
        <p:spPr>
          <a:xfrm>
            <a:off x="5097982" y="558350"/>
            <a:ext cx="3450334" cy="485523"/>
          </a:xfrm>
          <a:prstGeom prst="roundRect">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7078590C-A971-1E5A-E426-B31C09CBBD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4084" t="-54084" r="-54084" b="-54084"/>
          <a:stretch>
            <a:fillRect/>
          </a:stretch>
        </p:blipFill>
        <p:spPr>
          <a:xfrm>
            <a:off x="8052305" y="4242833"/>
            <a:ext cx="1268990" cy="1268990"/>
          </a:xfrm>
          <a:prstGeom prst="ellipse">
            <a:avLst/>
          </a:prstGeom>
        </p:spPr>
      </p:pic>
    </p:spTree>
    <p:extLst>
      <p:ext uri="{BB962C8B-B14F-4D97-AF65-F5344CB8AC3E}">
        <p14:creationId xmlns:p14="http://schemas.microsoft.com/office/powerpoint/2010/main" val="3575983684"/>
      </p:ext>
    </p:extLst>
  </p:cSld>
  <p:clrMapOvr>
    <a:masterClrMapping/>
  </p:clrMapOvr>
  <mc:AlternateContent xmlns:mc="http://schemas.openxmlformats.org/markup-compatibility/2006">
    <mc:Choice xmlns:p14="http://schemas.microsoft.com/office/powerpoint/2010/main" Requires="p14">
      <p:transition spd="med" p14:dur="700" advTm="41157">
        <p:fade/>
      </p:transition>
    </mc:Choice>
    <mc:Fallback>
      <p:transition spd="med" advTm="41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AE50-455F-0A02-0FAF-829CBBBFED13}"/>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EAB3FF3-72E8-E866-0159-61CE5815E38B}"/>
              </a:ext>
            </a:extLst>
          </p:cNvPr>
          <p:cNvSpPr>
            <a:spLocks noGrp="1"/>
          </p:cNvSpPr>
          <p:nvPr>
            <p:ph type="pic" sz="quarter" idx="15"/>
          </p:nvPr>
        </p:nvSpPr>
        <p:spPr>
          <a:ln w="12700">
            <a:solidFill>
              <a:schemeClr val="accent1"/>
            </a:solidFill>
          </a:ln>
        </p:spPr>
        <p:txBody>
          <a:bodyPr/>
          <a:lstStyle/>
          <a:p>
            <a:endParaRPr lang="en-US" dirty="0"/>
          </a:p>
        </p:txBody>
      </p:sp>
      <p:sp>
        <p:nvSpPr>
          <p:cNvPr id="3" name="Text Placeholder 2">
            <a:extLst>
              <a:ext uri="{FF2B5EF4-FFF2-40B4-BE49-F238E27FC236}">
                <a16:creationId xmlns:a16="http://schemas.microsoft.com/office/drawing/2014/main" id="{5BE0596B-7124-2CA0-472C-F3E3D3329AB3}"/>
              </a:ext>
            </a:extLst>
          </p:cNvPr>
          <p:cNvSpPr>
            <a:spLocks noGrp="1"/>
          </p:cNvSpPr>
          <p:nvPr>
            <p:ph type="body" sz="quarter" idx="13"/>
          </p:nvPr>
        </p:nvSpPr>
        <p:spPr/>
        <p:txBody>
          <a:bodyPr/>
          <a:lstStyle/>
          <a:p>
            <a:r>
              <a:rPr lang="en-US" dirty="0"/>
              <a:t>ARIA Adverse Events Signs and Symptoms</a:t>
            </a:r>
          </a:p>
        </p:txBody>
      </p:sp>
      <p:sp>
        <p:nvSpPr>
          <p:cNvPr id="4" name="Text Placeholder 3">
            <a:extLst>
              <a:ext uri="{FF2B5EF4-FFF2-40B4-BE49-F238E27FC236}">
                <a16:creationId xmlns:a16="http://schemas.microsoft.com/office/drawing/2014/main" id="{2C5EF2D6-2F29-0A6C-6D89-CE15FC03776F}"/>
              </a:ext>
            </a:extLst>
          </p:cNvPr>
          <p:cNvSpPr>
            <a:spLocks noGrp="1"/>
          </p:cNvSpPr>
          <p:nvPr>
            <p:ph type="body" sz="quarter" idx="14"/>
          </p:nvPr>
        </p:nvSpPr>
        <p:spPr>
          <a:xfrm>
            <a:off x="457199" y="1652588"/>
            <a:ext cx="4114801" cy="2682876"/>
          </a:xfrm>
        </p:spPr>
        <p:txBody>
          <a:bodyPr/>
          <a:lstStyle/>
          <a:p>
            <a:pPr>
              <a:spcAft>
                <a:spcPts val="0"/>
              </a:spcAft>
            </a:pPr>
            <a:r>
              <a:rPr lang="en-US" sz="1700" dirty="0">
                <a:latin typeface="Calibri" panose="020F0502020204030204" pitchFamily="34" charset="0"/>
                <a:ea typeface="Calibri" panose="020F0502020204030204" pitchFamily="34" charset="0"/>
              </a:rPr>
              <a:t>Report </a:t>
            </a:r>
            <a:r>
              <a:rPr lang="en-US" sz="1700" b="1" dirty="0">
                <a:latin typeface="Calibri" panose="020F0502020204030204" pitchFamily="34" charset="0"/>
                <a:ea typeface="Calibri" panose="020F0502020204030204" pitchFamily="34" charset="0"/>
              </a:rPr>
              <a:t>ALL</a:t>
            </a:r>
            <a:r>
              <a:rPr lang="en-US" sz="1700" dirty="0">
                <a:latin typeface="Calibri" panose="020F0502020204030204" pitchFamily="34" charset="0"/>
                <a:ea typeface="Calibri" panose="020F0502020204030204" pitchFamily="34" charset="0"/>
              </a:rPr>
              <a:t> associated signs and symptoms for each </a:t>
            </a:r>
            <a:r>
              <a:rPr lang="en-US" sz="1700" b="1" i="1" dirty="0">
                <a:latin typeface="Calibri" panose="020F0502020204030204" pitchFamily="34" charset="0"/>
                <a:ea typeface="Calibri" panose="020F0502020204030204" pitchFamily="34" charset="0"/>
              </a:rPr>
              <a:t>symptomatic</a:t>
            </a:r>
            <a:r>
              <a:rPr lang="en-US" sz="1700" dirty="0">
                <a:latin typeface="Calibri" panose="020F0502020204030204" pitchFamily="34" charset="0"/>
                <a:ea typeface="Calibri" panose="020F0502020204030204" pitchFamily="34" charset="0"/>
              </a:rPr>
              <a:t> ARIA AE.</a:t>
            </a:r>
          </a:p>
          <a:p>
            <a:pPr>
              <a:spcAft>
                <a:spcPts val="0"/>
              </a:spcAft>
            </a:pPr>
            <a:endParaRPr lang="en-US" sz="1700" dirty="0">
              <a:latin typeface="Calibri" panose="020F0502020204030204" pitchFamily="34" charset="0"/>
              <a:ea typeface="Calibri" panose="020F0502020204030204" pitchFamily="34" charset="0"/>
            </a:endParaRPr>
          </a:p>
          <a:p>
            <a:pPr>
              <a:spcAft>
                <a:spcPts val="0"/>
              </a:spcAft>
            </a:pPr>
            <a:r>
              <a:rPr lang="en-US" sz="1700" dirty="0">
                <a:latin typeface="Calibri" panose="020F0502020204030204" pitchFamily="34" charset="0"/>
                <a:ea typeface="Calibri" panose="020F0502020204030204" pitchFamily="34" charset="0"/>
              </a:rPr>
              <a:t>For each of the 7 signs/symptoms listed, indicate if it occurred and complete the rest of the log line as appropriate.</a:t>
            </a:r>
          </a:p>
          <a:p>
            <a:pPr>
              <a:spcAft>
                <a:spcPts val="0"/>
              </a:spcAft>
            </a:pPr>
            <a:endParaRPr lang="en-US" sz="1700" dirty="0">
              <a:latin typeface="Calibri" panose="020F0502020204030204" pitchFamily="34" charset="0"/>
              <a:ea typeface="Calibri" panose="020F0502020204030204" pitchFamily="34" charset="0"/>
            </a:endParaRPr>
          </a:p>
          <a:p>
            <a:r>
              <a:rPr lang="en-US" sz="1700" dirty="0">
                <a:latin typeface="Calibri" panose="020F0502020204030204" pitchFamily="34" charset="0"/>
                <a:ea typeface="Calibri" panose="020F0502020204030204" pitchFamily="34" charset="0"/>
              </a:rPr>
              <a:t>Add a new log line to report additional instances of the 7 signs/symptoms listed and/or to report any other symptoms.</a:t>
            </a:r>
            <a:endParaRPr lang="en-US" sz="17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1F33916E-BF2E-D918-B371-92E98D660EF2}"/>
              </a:ext>
            </a:extLst>
          </p:cNvPr>
          <p:cNvPicPr>
            <a:picLocks noChangeAspect="1"/>
          </p:cNvPicPr>
          <p:nvPr/>
        </p:nvPicPr>
        <p:blipFill>
          <a:blip r:embed="rId4"/>
          <a:stretch>
            <a:fillRect/>
          </a:stretch>
        </p:blipFill>
        <p:spPr>
          <a:xfrm>
            <a:off x="5312273" y="380326"/>
            <a:ext cx="3140241" cy="3496914"/>
          </a:xfrm>
          <a:prstGeom prst="rect">
            <a:avLst/>
          </a:prstGeom>
        </p:spPr>
      </p:pic>
      <p:sp>
        <p:nvSpPr>
          <p:cNvPr id="5" name="Rectangle: Rounded Corners 4">
            <a:extLst>
              <a:ext uri="{FF2B5EF4-FFF2-40B4-BE49-F238E27FC236}">
                <a16:creationId xmlns:a16="http://schemas.microsoft.com/office/drawing/2014/main" id="{9DC9042A-81E8-2A4B-F38A-D00AFF6DCBAF}"/>
              </a:ext>
            </a:extLst>
          </p:cNvPr>
          <p:cNvSpPr/>
          <p:nvPr/>
        </p:nvSpPr>
        <p:spPr>
          <a:xfrm>
            <a:off x="5284098" y="1464658"/>
            <a:ext cx="428878" cy="229004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49D3DC-96FC-BFB4-BAC0-4F429F47086E}"/>
              </a:ext>
            </a:extLst>
          </p:cNvPr>
          <p:cNvPicPr>
            <a:picLocks noChangeAspect="1"/>
          </p:cNvPicPr>
          <p:nvPr/>
        </p:nvPicPr>
        <p:blipFill>
          <a:blip r:embed="rId5"/>
          <a:stretch>
            <a:fillRect/>
          </a:stretch>
        </p:blipFill>
        <p:spPr>
          <a:xfrm>
            <a:off x="4459094" y="3808188"/>
            <a:ext cx="3993420" cy="588543"/>
          </a:xfrm>
          <a:prstGeom prst="rect">
            <a:avLst/>
          </a:prstGeom>
          <a:ln w="9525">
            <a:solidFill>
              <a:schemeClr val="accent1"/>
            </a:solidFill>
          </a:ln>
        </p:spPr>
      </p:pic>
      <p:sp>
        <p:nvSpPr>
          <p:cNvPr id="10" name="Rectangle: Rounded Corners 9">
            <a:extLst>
              <a:ext uri="{FF2B5EF4-FFF2-40B4-BE49-F238E27FC236}">
                <a16:creationId xmlns:a16="http://schemas.microsoft.com/office/drawing/2014/main" id="{E1E73E3B-0197-6372-5BA8-E949C2F47260}"/>
              </a:ext>
            </a:extLst>
          </p:cNvPr>
          <p:cNvSpPr/>
          <p:nvPr/>
        </p:nvSpPr>
        <p:spPr>
          <a:xfrm>
            <a:off x="4572000" y="3812081"/>
            <a:ext cx="712098" cy="653703"/>
          </a:xfrm>
          <a:prstGeom prst="roundRect">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44E0A5CC-D180-7415-6A54-890D2CF9F9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9816" t="-49816" r="-49816" b="-49816"/>
          <a:stretch>
            <a:fillRect/>
          </a:stretch>
        </p:blipFill>
        <p:spPr>
          <a:xfrm>
            <a:off x="8211295" y="4227048"/>
            <a:ext cx="1216951" cy="1216951"/>
          </a:xfrm>
          <a:prstGeom prst="ellipse">
            <a:avLst/>
          </a:prstGeom>
        </p:spPr>
      </p:pic>
    </p:spTree>
    <p:extLst>
      <p:ext uri="{BB962C8B-B14F-4D97-AF65-F5344CB8AC3E}">
        <p14:creationId xmlns:p14="http://schemas.microsoft.com/office/powerpoint/2010/main" val="3727517926"/>
      </p:ext>
    </p:extLst>
  </p:cSld>
  <p:clrMapOvr>
    <a:masterClrMapping/>
  </p:clrMapOvr>
  <mc:AlternateContent xmlns:mc="http://schemas.openxmlformats.org/markup-compatibility/2006">
    <mc:Choice xmlns:p14="http://schemas.microsoft.com/office/powerpoint/2010/main" Requires="p14">
      <p:transition spd="med" p14:dur="700" advTm="45671">
        <p:fade/>
      </p:transition>
    </mc:Choice>
    <mc:Fallback>
      <p:transition spd="med" advTm="45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BA8400-C666-E419-3F38-3D2F0AEAED13}"/>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26FE0E5D-F01D-554C-3B7D-14E834190A89}"/>
              </a:ext>
            </a:extLst>
          </p:cNvPr>
          <p:cNvSpPr>
            <a:spLocks noGrp="1"/>
          </p:cNvSpPr>
          <p:nvPr>
            <p:ph type="body" sz="quarter" idx="13"/>
          </p:nvPr>
        </p:nvSpPr>
        <p:spPr/>
        <p:txBody>
          <a:bodyPr/>
          <a:lstStyle/>
          <a:p>
            <a:r>
              <a:rPr lang="en-US" dirty="0"/>
              <a:t>Death Details</a:t>
            </a:r>
          </a:p>
        </p:txBody>
      </p:sp>
      <p:sp>
        <p:nvSpPr>
          <p:cNvPr id="4" name="Text Placeholder 3">
            <a:extLst>
              <a:ext uri="{FF2B5EF4-FFF2-40B4-BE49-F238E27FC236}">
                <a16:creationId xmlns:a16="http://schemas.microsoft.com/office/drawing/2014/main" id="{A16004BB-E935-EF59-777B-FCE82CFF2C44}"/>
              </a:ext>
            </a:extLst>
          </p:cNvPr>
          <p:cNvSpPr>
            <a:spLocks noGrp="1"/>
          </p:cNvSpPr>
          <p:nvPr>
            <p:ph type="body" sz="quarter" idx="14"/>
          </p:nvPr>
        </p:nvSpPr>
        <p:spPr>
          <a:xfrm>
            <a:off x="457199" y="1347537"/>
            <a:ext cx="4419601" cy="2666198"/>
          </a:xfrm>
        </p:spPr>
        <p:txBody>
          <a:bodyPr/>
          <a:lstStyle/>
          <a:p>
            <a:r>
              <a:rPr lang="en-US" dirty="0"/>
              <a:t>The Death Details form becomes visible and available for data entry when the Outcome is reported as Fatal on the Adverse Events or ARIA Adverse Events form and/or when </a:t>
            </a:r>
            <a:r>
              <a:rPr lang="en-US" dirty="0">
                <a:solidFill>
                  <a:schemeClr val="accent1"/>
                </a:solidFill>
              </a:rPr>
              <a:t>it’s reported that there has been no contact, and the Reason is “death/obituary notice” on either of the Reporting Period and Patient Status forms.</a:t>
            </a:r>
          </a:p>
          <a:p>
            <a:r>
              <a:rPr lang="en-US" dirty="0"/>
              <a:t>It will be at the Patient Level.</a:t>
            </a:r>
          </a:p>
          <a:p>
            <a:endParaRPr lang="en-US" dirty="0"/>
          </a:p>
        </p:txBody>
      </p:sp>
      <p:pic>
        <p:nvPicPr>
          <p:cNvPr id="9" name="Picture 8">
            <a:extLst>
              <a:ext uri="{FF2B5EF4-FFF2-40B4-BE49-F238E27FC236}">
                <a16:creationId xmlns:a16="http://schemas.microsoft.com/office/drawing/2014/main" id="{308CFBBD-58DD-6314-002B-CC137DC187FD}"/>
              </a:ext>
            </a:extLst>
          </p:cNvPr>
          <p:cNvPicPr>
            <a:picLocks noChangeAspect="1"/>
          </p:cNvPicPr>
          <p:nvPr/>
        </p:nvPicPr>
        <p:blipFill>
          <a:blip r:embed="rId4"/>
          <a:stretch>
            <a:fillRect/>
          </a:stretch>
        </p:blipFill>
        <p:spPr>
          <a:xfrm>
            <a:off x="5123497" y="816333"/>
            <a:ext cx="3527231" cy="1638099"/>
          </a:xfrm>
          <a:prstGeom prst="rect">
            <a:avLst/>
          </a:prstGeom>
          <a:solidFill>
            <a:schemeClr val="accent1"/>
          </a:solidFill>
        </p:spPr>
      </p:pic>
      <p:pic>
        <p:nvPicPr>
          <p:cNvPr id="10" name="Audio 9">
            <a:hlinkClick r:id="" action="ppaction://media"/>
            <a:extLst>
              <a:ext uri="{FF2B5EF4-FFF2-40B4-BE49-F238E27FC236}">
                <a16:creationId xmlns:a16="http://schemas.microsoft.com/office/drawing/2014/main" id="{9ACE1E8E-887A-538F-4DF2-188EDBA6E840}"/>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6"/>
            <a:ext cx="493776" cy="493776"/>
          </a:xfrm>
          <a:prstGeom prst="ellipse">
            <a:avLst/>
          </a:prstGeom>
        </p:spPr>
      </p:pic>
    </p:spTree>
    <p:extLst>
      <p:ext uri="{BB962C8B-B14F-4D97-AF65-F5344CB8AC3E}">
        <p14:creationId xmlns:p14="http://schemas.microsoft.com/office/powerpoint/2010/main" val="1151585621"/>
      </p:ext>
    </p:extLst>
  </p:cSld>
  <p:clrMapOvr>
    <a:masterClrMapping/>
  </p:clrMapOvr>
  <mc:AlternateContent xmlns:mc="http://schemas.openxmlformats.org/markup-compatibility/2006" xmlns:p14="http://schemas.microsoft.com/office/powerpoint/2010/main">
    <mc:Choice Requires="p14">
      <p:transition spd="med" p14:dur="700" advTm="30764">
        <p:fade/>
      </p:transition>
    </mc:Choice>
    <mc:Fallback xmlns="">
      <p:transition spd="med" advTm="30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D0AB0-EDC6-2B7D-32FC-A4FD584EE2BD}"/>
              </a:ext>
            </a:extLst>
          </p:cNvPr>
          <p:cNvSpPr>
            <a:spLocks noGrp="1"/>
          </p:cNvSpPr>
          <p:nvPr>
            <p:ph type="body" sz="quarter" idx="13"/>
          </p:nvPr>
        </p:nvSpPr>
        <p:spPr/>
        <p:txBody>
          <a:bodyPr/>
          <a:lstStyle/>
          <a:p>
            <a:r>
              <a:rPr lang="en-US" dirty="0"/>
              <a:t>Folder Structure in Rave</a:t>
            </a:r>
          </a:p>
        </p:txBody>
      </p:sp>
      <p:sp>
        <p:nvSpPr>
          <p:cNvPr id="3" name="Text Placeholder 2">
            <a:extLst>
              <a:ext uri="{FF2B5EF4-FFF2-40B4-BE49-F238E27FC236}">
                <a16:creationId xmlns:a16="http://schemas.microsoft.com/office/drawing/2014/main" id="{E160AF4D-E7FB-0853-04C9-99DD1C962FCE}"/>
              </a:ext>
            </a:extLst>
          </p:cNvPr>
          <p:cNvSpPr>
            <a:spLocks noGrp="1"/>
          </p:cNvSpPr>
          <p:nvPr>
            <p:ph type="body" sz="quarter" idx="14"/>
          </p:nvPr>
        </p:nvSpPr>
        <p:spPr/>
        <p:txBody>
          <a:bodyPr/>
          <a:lstStyle/>
          <a:p>
            <a:r>
              <a:rPr lang="en-US" dirty="0"/>
              <a:t>Enrollment Forms folder</a:t>
            </a:r>
          </a:p>
        </p:txBody>
      </p:sp>
      <p:sp>
        <p:nvSpPr>
          <p:cNvPr id="4" name="Text Placeholder 3">
            <a:extLst>
              <a:ext uri="{FF2B5EF4-FFF2-40B4-BE49-F238E27FC236}">
                <a16:creationId xmlns:a16="http://schemas.microsoft.com/office/drawing/2014/main" id="{6EB42B60-8E94-E7F4-9B6E-330B78442640}"/>
              </a:ext>
            </a:extLst>
          </p:cNvPr>
          <p:cNvSpPr>
            <a:spLocks noGrp="1"/>
          </p:cNvSpPr>
          <p:nvPr>
            <p:ph type="body" sz="quarter" idx="15"/>
          </p:nvPr>
        </p:nvSpPr>
        <p:spPr/>
        <p:txBody>
          <a:bodyPr/>
          <a:lstStyle/>
          <a:p>
            <a:r>
              <a:rPr lang="en-US" dirty="0"/>
              <a:t>Baseline folder</a:t>
            </a:r>
          </a:p>
        </p:txBody>
      </p:sp>
      <p:sp>
        <p:nvSpPr>
          <p:cNvPr id="5" name="Text Placeholder 4">
            <a:extLst>
              <a:ext uri="{FF2B5EF4-FFF2-40B4-BE49-F238E27FC236}">
                <a16:creationId xmlns:a16="http://schemas.microsoft.com/office/drawing/2014/main" id="{F806CE5C-F767-C896-0AF9-B178EA2D75D0}"/>
              </a:ext>
            </a:extLst>
          </p:cNvPr>
          <p:cNvSpPr>
            <a:spLocks noGrp="1"/>
          </p:cNvSpPr>
          <p:nvPr>
            <p:ph type="body" sz="quarter" idx="16"/>
          </p:nvPr>
        </p:nvSpPr>
        <p:spPr/>
        <p:txBody>
          <a:bodyPr/>
          <a:lstStyle/>
          <a:p>
            <a:r>
              <a:rPr lang="en-US" dirty="0"/>
              <a:t>Follow-up folder</a:t>
            </a:r>
          </a:p>
        </p:txBody>
      </p:sp>
      <p:sp>
        <p:nvSpPr>
          <p:cNvPr id="6" name="Text Placeholder 5">
            <a:extLst>
              <a:ext uri="{FF2B5EF4-FFF2-40B4-BE49-F238E27FC236}">
                <a16:creationId xmlns:a16="http://schemas.microsoft.com/office/drawing/2014/main" id="{C5431B6E-4953-3125-B9FC-6C4E0F8A46CB}"/>
              </a:ext>
            </a:extLst>
          </p:cNvPr>
          <p:cNvSpPr>
            <a:spLocks noGrp="1"/>
          </p:cNvSpPr>
          <p:nvPr>
            <p:ph type="body" sz="quarter" idx="17"/>
          </p:nvPr>
        </p:nvSpPr>
        <p:spPr/>
        <p:txBody>
          <a:bodyPr/>
          <a:lstStyle/>
          <a:p>
            <a:r>
              <a:rPr lang="en-US" dirty="0"/>
              <a:t>Patient Level folders</a:t>
            </a:r>
          </a:p>
        </p:txBody>
      </p:sp>
      <p:pic>
        <p:nvPicPr>
          <p:cNvPr id="7" name="Picture 6" descr="Graphical user interface, text, chat or text message&#10;&#10;Description automatically generated">
            <a:extLst>
              <a:ext uri="{FF2B5EF4-FFF2-40B4-BE49-F238E27FC236}">
                <a16:creationId xmlns:a16="http://schemas.microsoft.com/office/drawing/2014/main" id="{1A333562-887A-897F-8BF5-2EE8DCBF5CE4}"/>
              </a:ext>
            </a:extLst>
          </p:cNvPr>
          <p:cNvPicPr>
            <a:picLocks noChangeAspect="1"/>
          </p:cNvPicPr>
          <p:nvPr/>
        </p:nvPicPr>
        <p:blipFill>
          <a:blip r:embed="rId4"/>
          <a:stretch>
            <a:fillRect/>
          </a:stretch>
        </p:blipFill>
        <p:spPr>
          <a:xfrm>
            <a:off x="2609071" y="2515001"/>
            <a:ext cx="1194902" cy="2030049"/>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356AC230-337B-704D-810E-3643423B7CCF}"/>
                  </a:ext>
                </a:extLst>
              </p14:cNvPr>
              <p14:cNvContentPartPr/>
              <p14:nvPr/>
            </p14:nvContentPartPr>
            <p14:xfrm>
              <a:off x="2785965" y="2699110"/>
              <a:ext cx="378720" cy="18360"/>
            </p14:xfrm>
          </p:contentPart>
        </mc:Choice>
        <mc:Fallback xmlns="">
          <p:pic>
            <p:nvPicPr>
              <p:cNvPr id="9" name="Ink 8">
                <a:extLst>
                  <a:ext uri="{FF2B5EF4-FFF2-40B4-BE49-F238E27FC236}">
                    <a16:creationId xmlns:a16="http://schemas.microsoft.com/office/drawing/2014/main" id="{356AC230-337B-704D-810E-3643423B7CCF}"/>
                  </a:ext>
                </a:extLst>
              </p:cNvPr>
              <p:cNvPicPr/>
              <p:nvPr/>
            </p:nvPicPr>
            <p:blipFill>
              <a:blip r:embed="rId6"/>
              <a:stretch>
                <a:fillRect/>
              </a:stretch>
            </p:blipFill>
            <p:spPr>
              <a:xfrm>
                <a:off x="2732325" y="2591110"/>
                <a:ext cx="486360" cy="234000"/>
              </a:xfrm>
              <a:prstGeom prst="rect">
                <a:avLst/>
              </a:prstGeom>
            </p:spPr>
          </p:pic>
        </mc:Fallback>
      </mc:AlternateContent>
      <p:pic>
        <p:nvPicPr>
          <p:cNvPr id="16" name="Audio 15">
            <a:hlinkClick r:id="" action="ppaction://media"/>
            <a:extLst>
              <a:ext uri="{FF2B5EF4-FFF2-40B4-BE49-F238E27FC236}">
                <a16:creationId xmlns:a16="http://schemas.microsoft.com/office/drawing/2014/main" id="{93718778-C571-4EF6-BAE3-1D38FE98EECF}"/>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7"/>
          <a:srcRect l="9500" t="9500" r="9500" b="9500"/>
          <a:stretch>
            <a:fillRect/>
          </a:stretch>
        </p:blipFill>
        <p:spPr>
          <a:xfrm>
            <a:off x="8473916" y="4588636"/>
            <a:ext cx="493776" cy="493776"/>
          </a:xfrm>
          <a:prstGeom prst="ellipse">
            <a:avLst/>
          </a:prstGeom>
        </p:spPr>
      </p:pic>
    </p:spTree>
    <p:extLst>
      <p:ext uri="{BB962C8B-B14F-4D97-AF65-F5344CB8AC3E}">
        <p14:creationId xmlns:p14="http://schemas.microsoft.com/office/powerpoint/2010/main" val="1620503647"/>
      </p:ext>
    </p:extLst>
  </p:cSld>
  <p:clrMapOvr>
    <a:masterClrMapping/>
  </p:clrMapOvr>
  <mc:AlternateContent xmlns:mc="http://schemas.openxmlformats.org/markup-compatibility/2006" xmlns:p14="http://schemas.microsoft.com/office/powerpoint/2010/main">
    <mc:Choice Requires="p14">
      <p:transition spd="med" p14:dur="700" advTm="5544">
        <p:fade/>
      </p:transition>
    </mc:Choice>
    <mc:Fallback xmlns="">
      <p:transition spd="med" advTm="5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C9D68B1-FD8D-657F-DCAF-0BE5D0A10C03}"/>
              </a:ext>
            </a:extLst>
          </p:cNvPr>
          <p:cNvSpPr>
            <a:spLocks noGrp="1"/>
          </p:cNvSpPr>
          <p:nvPr>
            <p:ph type="pic" sz="quarter" idx="15"/>
          </p:nvPr>
        </p:nvSpPr>
        <p:spPr>
          <a:xfrm>
            <a:off x="453541" y="2009954"/>
            <a:ext cx="8233259" cy="2325509"/>
          </a:xfrm>
          <a:ln>
            <a:solidFill>
              <a:srgbClr val="000000"/>
            </a:solidFill>
          </a:ln>
        </p:spPr>
        <p:txBody>
          <a:bodyPr/>
          <a:lstStyle/>
          <a:p>
            <a:endParaRPr lang="en-US"/>
          </a:p>
        </p:txBody>
      </p:sp>
      <p:sp>
        <p:nvSpPr>
          <p:cNvPr id="3" name="Text Placeholder 2">
            <a:extLst>
              <a:ext uri="{FF2B5EF4-FFF2-40B4-BE49-F238E27FC236}">
                <a16:creationId xmlns:a16="http://schemas.microsoft.com/office/drawing/2014/main" id="{0C8638DA-E85D-A409-B0F3-31E557090CA1}"/>
              </a:ext>
            </a:extLst>
          </p:cNvPr>
          <p:cNvSpPr>
            <a:spLocks noGrp="1"/>
          </p:cNvSpPr>
          <p:nvPr>
            <p:ph type="body" sz="quarter" idx="13"/>
          </p:nvPr>
        </p:nvSpPr>
        <p:spPr/>
        <p:txBody>
          <a:bodyPr/>
          <a:lstStyle/>
          <a:p>
            <a:r>
              <a:rPr lang="en-US" dirty="0"/>
              <a:t>TRIAD Submission Log</a:t>
            </a:r>
          </a:p>
        </p:txBody>
      </p:sp>
      <p:sp>
        <p:nvSpPr>
          <p:cNvPr id="4" name="Text Placeholder 3">
            <a:extLst>
              <a:ext uri="{FF2B5EF4-FFF2-40B4-BE49-F238E27FC236}">
                <a16:creationId xmlns:a16="http://schemas.microsoft.com/office/drawing/2014/main" id="{A86A693E-33D1-61B4-8ADC-8E9E9FC03956}"/>
              </a:ext>
            </a:extLst>
          </p:cNvPr>
          <p:cNvSpPr>
            <a:spLocks noGrp="1"/>
          </p:cNvSpPr>
          <p:nvPr>
            <p:ph type="body" sz="quarter" idx="14"/>
          </p:nvPr>
        </p:nvSpPr>
        <p:spPr>
          <a:xfrm>
            <a:off x="457199" y="1083244"/>
            <a:ext cx="8229601" cy="728303"/>
          </a:xfrm>
        </p:spPr>
        <p:txBody>
          <a:bodyPr/>
          <a:lstStyle/>
          <a:p>
            <a:pPr>
              <a:spcAft>
                <a:spcPts val="1200"/>
              </a:spcAft>
            </a:pPr>
            <a:r>
              <a:rPr lang="en-US" sz="1600" dirty="0"/>
              <a:t>This form is view-only to the Site.</a:t>
            </a:r>
          </a:p>
          <a:p>
            <a:pPr>
              <a:spcAft>
                <a:spcPts val="1200"/>
              </a:spcAft>
            </a:pPr>
            <a:r>
              <a:rPr lang="en-US" sz="1600" dirty="0"/>
              <a:t>It summarizes all the imaging files uploaded to TRIAD for the patient.</a:t>
            </a:r>
          </a:p>
        </p:txBody>
      </p:sp>
      <p:pic>
        <p:nvPicPr>
          <p:cNvPr id="29" name="Audio 28">
            <a:hlinkClick r:id="" action="ppaction://media"/>
            <a:extLst>
              <a:ext uri="{FF2B5EF4-FFF2-40B4-BE49-F238E27FC236}">
                <a16:creationId xmlns:a16="http://schemas.microsoft.com/office/drawing/2014/main" id="{9F77CDF6-296C-9B7B-D208-3469142A0266}"/>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4"/>
          <a:srcRect l="9500" t="9500" r="9500" b="9500"/>
          <a:stretch>
            <a:fillRect/>
          </a:stretch>
        </p:blipFill>
        <p:spPr>
          <a:xfrm>
            <a:off x="8439912" y="4576261"/>
            <a:ext cx="493776" cy="493776"/>
          </a:xfrm>
          <a:prstGeom prst="ellipse">
            <a:avLst/>
          </a:prstGeom>
        </p:spPr>
      </p:pic>
      <p:pic>
        <p:nvPicPr>
          <p:cNvPr id="6" name="Picture 5">
            <a:extLst>
              <a:ext uri="{FF2B5EF4-FFF2-40B4-BE49-F238E27FC236}">
                <a16:creationId xmlns:a16="http://schemas.microsoft.com/office/drawing/2014/main" id="{223A199E-E810-E90B-7ED2-90188EED94B9}"/>
              </a:ext>
            </a:extLst>
          </p:cNvPr>
          <p:cNvPicPr>
            <a:picLocks noChangeAspect="1"/>
          </p:cNvPicPr>
          <p:nvPr/>
        </p:nvPicPr>
        <p:blipFill>
          <a:blip r:embed="rId5"/>
          <a:stretch>
            <a:fillRect/>
          </a:stretch>
        </p:blipFill>
        <p:spPr>
          <a:xfrm>
            <a:off x="521368" y="2225347"/>
            <a:ext cx="8122388" cy="1424231"/>
          </a:xfrm>
          <a:prstGeom prst="rect">
            <a:avLst/>
          </a:prstGeom>
        </p:spPr>
      </p:pic>
    </p:spTree>
    <p:extLst>
      <p:ext uri="{BB962C8B-B14F-4D97-AF65-F5344CB8AC3E}">
        <p14:creationId xmlns:p14="http://schemas.microsoft.com/office/powerpoint/2010/main" val="2443409001"/>
      </p:ext>
    </p:extLst>
  </p:cSld>
  <p:clrMapOvr>
    <a:masterClrMapping/>
  </p:clrMapOvr>
  <mc:AlternateContent xmlns:mc="http://schemas.openxmlformats.org/markup-compatibility/2006" xmlns:p14="http://schemas.microsoft.com/office/powerpoint/2010/main">
    <mc:Choice Requires="p14">
      <p:transition spd="med" p14:dur="700" advTm="21871">
        <p:fade/>
      </p:transition>
    </mc:Choice>
    <mc:Fallback xmlns="">
      <p:transition spd="med" advTm="21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65B033-85D4-B5DA-0592-5FBC5B66F666}"/>
              </a:ext>
            </a:extLst>
          </p:cNvPr>
          <p:cNvSpPr>
            <a:spLocks noGrp="1"/>
          </p:cNvSpPr>
          <p:nvPr>
            <p:ph type="pic" sz="quarter" idx="15"/>
          </p:nvPr>
        </p:nvSpPr>
        <p:spPr>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C8AC9062-B686-7475-CE0D-9CBF5A19F76E}"/>
              </a:ext>
            </a:extLst>
          </p:cNvPr>
          <p:cNvSpPr>
            <a:spLocks noGrp="1"/>
          </p:cNvSpPr>
          <p:nvPr>
            <p:ph type="body" sz="quarter" idx="13"/>
          </p:nvPr>
        </p:nvSpPr>
        <p:spPr/>
        <p:txBody>
          <a:bodyPr/>
          <a:lstStyle/>
          <a:p>
            <a:r>
              <a:rPr lang="en-US" dirty="0"/>
              <a:t>Add Event forms</a:t>
            </a:r>
          </a:p>
        </p:txBody>
      </p:sp>
      <p:sp>
        <p:nvSpPr>
          <p:cNvPr id="4" name="Text Placeholder 3">
            <a:extLst>
              <a:ext uri="{FF2B5EF4-FFF2-40B4-BE49-F238E27FC236}">
                <a16:creationId xmlns:a16="http://schemas.microsoft.com/office/drawing/2014/main" id="{1C4EE8F6-A839-DA7C-9858-F8A7CB11C72E}"/>
              </a:ext>
            </a:extLst>
          </p:cNvPr>
          <p:cNvSpPr>
            <a:spLocks noGrp="1"/>
          </p:cNvSpPr>
          <p:nvPr>
            <p:ph type="body" sz="quarter" idx="14"/>
          </p:nvPr>
        </p:nvSpPr>
        <p:spPr/>
        <p:txBody>
          <a:bodyPr/>
          <a:lstStyle/>
          <a:p>
            <a:r>
              <a:rPr lang="en-US" sz="1600" dirty="0"/>
              <a:t>Forms that are completed for specific protocol events can be added </a:t>
            </a:r>
            <a:r>
              <a:rPr lang="en-US" sz="1600" i="1" dirty="0"/>
              <a:t>at any time point </a:t>
            </a:r>
            <a:r>
              <a:rPr lang="en-US" sz="1600" dirty="0"/>
              <a:t>by using the Add Event feature located at the bottom of each patient’s homepage.</a:t>
            </a:r>
          </a:p>
        </p:txBody>
      </p:sp>
      <p:pic>
        <p:nvPicPr>
          <p:cNvPr id="8" name="Picture 7">
            <a:extLst>
              <a:ext uri="{FF2B5EF4-FFF2-40B4-BE49-F238E27FC236}">
                <a16:creationId xmlns:a16="http://schemas.microsoft.com/office/drawing/2014/main" id="{CD7CDE59-773B-C47D-67F3-5416FA5E75B9}"/>
              </a:ext>
            </a:extLst>
          </p:cNvPr>
          <p:cNvPicPr>
            <a:picLocks noChangeAspect="1"/>
          </p:cNvPicPr>
          <p:nvPr/>
        </p:nvPicPr>
        <p:blipFill>
          <a:blip r:embed="rId4"/>
          <a:stretch>
            <a:fillRect/>
          </a:stretch>
        </p:blipFill>
        <p:spPr>
          <a:xfrm>
            <a:off x="5239763" y="346541"/>
            <a:ext cx="3264695" cy="3950358"/>
          </a:xfrm>
          <a:prstGeom prst="rect">
            <a:avLst/>
          </a:prstGeom>
        </p:spPr>
      </p:pic>
      <p:sp>
        <p:nvSpPr>
          <p:cNvPr id="9" name="Oval 8">
            <a:extLst>
              <a:ext uri="{FF2B5EF4-FFF2-40B4-BE49-F238E27FC236}">
                <a16:creationId xmlns:a16="http://schemas.microsoft.com/office/drawing/2014/main" id="{BADABADF-5BB3-DD46-A500-2499DE0A8ADA}"/>
              </a:ext>
            </a:extLst>
          </p:cNvPr>
          <p:cNvSpPr/>
          <p:nvPr/>
        </p:nvSpPr>
        <p:spPr>
          <a:xfrm>
            <a:off x="5122069" y="3301464"/>
            <a:ext cx="2578894" cy="112686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Audio 33">
            <a:hlinkClick r:id="" action="ppaction://media"/>
            <a:extLst>
              <a:ext uri="{FF2B5EF4-FFF2-40B4-BE49-F238E27FC236}">
                <a16:creationId xmlns:a16="http://schemas.microsoft.com/office/drawing/2014/main" id="{327D4E51-8F1A-103E-D648-DFF6EF5E08C8}"/>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6"/>
            <a:ext cx="493776" cy="493776"/>
          </a:xfrm>
          <a:prstGeom prst="ellipse">
            <a:avLst/>
          </a:prstGeom>
        </p:spPr>
      </p:pic>
    </p:spTree>
    <p:extLst>
      <p:ext uri="{BB962C8B-B14F-4D97-AF65-F5344CB8AC3E}">
        <p14:creationId xmlns:p14="http://schemas.microsoft.com/office/powerpoint/2010/main" val="4137766411"/>
      </p:ext>
    </p:extLst>
  </p:cSld>
  <p:clrMapOvr>
    <a:masterClrMapping/>
  </p:clrMapOvr>
  <mc:AlternateContent xmlns:mc="http://schemas.openxmlformats.org/markup-compatibility/2006" xmlns:p14="http://schemas.microsoft.com/office/powerpoint/2010/main">
    <mc:Choice Requires="p14">
      <p:transition spd="med" p14:dur="700" advTm="20488">
        <p:fade/>
      </p:transition>
    </mc:Choice>
    <mc:Fallback xmlns="">
      <p:transition spd="med" advTm="204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C3C608C-5D48-95A1-E922-5A25759B7C66}"/>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E8A8ED6B-0313-68AE-D1F9-000EC2FDAFC5}"/>
              </a:ext>
            </a:extLst>
          </p:cNvPr>
          <p:cNvSpPr>
            <a:spLocks noGrp="1"/>
          </p:cNvSpPr>
          <p:nvPr>
            <p:ph type="body" sz="quarter" idx="13"/>
          </p:nvPr>
        </p:nvSpPr>
        <p:spPr/>
        <p:txBody>
          <a:bodyPr/>
          <a:lstStyle/>
          <a:p>
            <a:r>
              <a:rPr lang="en-US" dirty="0"/>
              <a:t>Withdrawal of Consent</a:t>
            </a:r>
          </a:p>
        </p:txBody>
      </p:sp>
      <p:sp>
        <p:nvSpPr>
          <p:cNvPr id="4" name="Text Placeholder 3">
            <a:extLst>
              <a:ext uri="{FF2B5EF4-FFF2-40B4-BE49-F238E27FC236}">
                <a16:creationId xmlns:a16="http://schemas.microsoft.com/office/drawing/2014/main" id="{2027F4B0-A5F3-F5A0-1CF4-A55EF38C5964}"/>
              </a:ext>
            </a:extLst>
          </p:cNvPr>
          <p:cNvSpPr>
            <a:spLocks noGrp="1"/>
          </p:cNvSpPr>
          <p:nvPr>
            <p:ph type="body" sz="quarter" idx="14"/>
          </p:nvPr>
        </p:nvSpPr>
        <p:spPr>
          <a:xfrm>
            <a:off x="457199" y="1617044"/>
            <a:ext cx="4419601" cy="2718420"/>
          </a:xfrm>
        </p:spPr>
        <p:txBody>
          <a:bodyPr/>
          <a:lstStyle/>
          <a:p>
            <a:pPr>
              <a:spcAft>
                <a:spcPts val="1200"/>
              </a:spcAft>
            </a:pPr>
            <a:r>
              <a:rPr lang="en-US" sz="1600" dirty="0"/>
              <a:t>Pay close attention to the Instructions.</a:t>
            </a:r>
          </a:p>
          <a:p>
            <a:pPr>
              <a:spcAft>
                <a:spcPts val="1200"/>
              </a:spcAft>
            </a:pPr>
            <a:r>
              <a:rPr lang="en-US" sz="1600" dirty="0"/>
              <a:t>In the future, ALZ-NET plans to have additional optional components to which a patient may consent. The “Level of withdrawal?” choices will be updated as these other registry-related activities become available.</a:t>
            </a:r>
          </a:p>
          <a:p>
            <a:pPr>
              <a:spcAft>
                <a:spcPts val="1200"/>
              </a:spcAft>
            </a:pPr>
            <a:r>
              <a:rPr lang="en-US" sz="1600" dirty="0"/>
              <a:t>Note that the Demography form captures whether or not the patient </a:t>
            </a:r>
            <a:r>
              <a:rPr lang="en-US" sz="1600" i="1" dirty="0"/>
              <a:t>previously</a:t>
            </a:r>
            <a:r>
              <a:rPr lang="en-US" sz="1600" dirty="0"/>
              <a:t> consented to being contacted for other research opportunities.</a:t>
            </a:r>
            <a:endParaRPr lang="en-US" dirty="0"/>
          </a:p>
        </p:txBody>
      </p:sp>
      <p:pic>
        <p:nvPicPr>
          <p:cNvPr id="6" name="Picture 5">
            <a:extLst>
              <a:ext uri="{FF2B5EF4-FFF2-40B4-BE49-F238E27FC236}">
                <a16:creationId xmlns:a16="http://schemas.microsoft.com/office/drawing/2014/main" id="{91E44AD6-CEDA-8E8C-352F-4D1DD1904AC1}"/>
              </a:ext>
            </a:extLst>
          </p:cNvPr>
          <p:cNvPicPr>
            <a:picLocks noChangeAspect="1"/>
          </p:cNvPicPr>
          <p:nvPr/>
        </p:nvPicPr>
        <p:blipFill>
          <a:blip r:embed="rId4"/>
          <a:stretch>
            <a:fillRect/>
          </a:stretch>
        </p:blipFill>
        <p:spPr>
          <a:xfrm>
            <a:off x="5057420" y="307975"/>
            <a:ext cx="3629379" cy="4027488"/>
          </a:xfrm>
          <a:prstGeom prst="rect">
            <a:avLst/>
          </a:prstGeom>
          <a:ln>
            <a:solidFill>
              <a:schemeClr val="accent1"/>
            </a:solidFill>
          </a:ln>
        </p:spPr>
      </p:pic>
      <p:sp>
        <p:nvSpPr>
          <p:cNvPr id="5" name="Oval 4">
            <a:extLst>
              <a:ext uri="{FF2B5EF4-FFF2-40B4-BE49-F238E27FC236}">
                <a16:creationId xmlns:a16="http://schemas.microsoft.com/office/drawing/2014/main" id="{08680902-DC4E-186B-0107-D3D328874565}"/>
              </a:ext>
            </a:extLst>
          </p:cNvPr>
          <p:cNvSpPr/>
          <p:nvPr/>
        </p:nvSpPr>
        <p:spPr>
          <a:xfrm>
            <a:off x="4980418" y="2252310"/>
            <a:ext cx="474846" cy="4331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A19429E-FECD-88D0-9093-AA5C7ECFDFF4}"/>
              </a:ext>
            </a:extLst>
          </p:cNvPr>
          <p:cNvSpPr/>
          <p:nvPr/>
        </p:nvSpPr>
        <p:spPr>
          <a:xfrm>
            <a:off x="4987782" y="2685447"/>
            <a:ext cx="1538146" cy="4331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F7A95C0E-2713-B10F-4CFE-C3C238620E3E}"/>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1" y="4649724"/>
            <a:ext cx="493776" cy="493776"/>
          </a:xfrm>
          <a:prstGeom prst="ellipse">
            <a:avLst/>
          </a:prstGeom>
        </p:spPr>
      </p:pic>
      <p:sp>
        <p:nvSpPr>
          <p:cNvPr id="8" name="Rectangle: Rounded Corners 7">
            <a:extLst>
              <a:ext uri="{FF2B5EF4-FFF2-40B4-BE49-F238E27FC236}">
                <a16:creationId xmlns:a16="http://schemas.microsoft.com/office/drawing/2014/main" id="{F0601350-D316-AB0F-4A9C-824B76B9DD5E}"/>
              </a:ext>
            </a:extLst>
          </p:cNvPr>
          <p:cNvSpPr/>
          <p:nvPr/>
        </p:nvSpPr>
        <p:spPr>
          <a:xfrm>
            <a:off x="5086297" y="596765"/>
            <a:ext cx="3540017" cy="779647"/>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485796"/>
      </p:ext>
    </p:extLst>
  </p:cSld>
  <p:clrMapOvr>
    <a:masterClrMapping/>
  </p:clrMapOvr>
  <mc:AlternateContent xmlns:mc="http://schemas.openxmlformats.org/markup-compatibility/2006" xmlns:p14="http://schemas.microsoft.com/office/powerpoint/2010/main">
    <mc:Choice Requires="p14">
      <p:transition spd="med" p14:dur="700" advTm="45493">
        <p:fade/>
      </p:transition>
    </mc:Choice>
    <mc:Fallback xmlns="">
      <p:transition spd="med" advTm="45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C3C608C-5D48-95A1-E922-5A25759B7C66}"/>
              </a:ext>
            </a:extLst>
          </p:cNvPr>
          <p:cNvSpPr>
            <a:spLocks noGrp="1"/>
          </p:cNvSpPr>
          <p:nvPr>
            <p:ph type="pic" sz="quarter" idx="15"/>
          </p:nvPr>
        </p:nvSpPr>
        <p:spPr>
          <a:xfrm>
            <a:off x="5057421" y="250826"/>
            <a:ext cx="3629378" cy="4027488"/>
          </a:xfrm>
          <a:ln>
            <a:solidFill>
              <a:schemeClr val="accent1"/>
            </a:solidFill>
          </a:ln>
        </p:spPr>
        <p:txBody>
          <a:bodyPr/>
          <a:lstStyle/>
          <a:p>
            <a:endParaRPr lang="en-US"/>
          </a:p>
        </p:txBody>
      </p:sp>
      <p:sp>
        <p:nvSpPr>
          <p:cNvPr id="3" name="Text Placeholder 2">
            <a:extLst>
              <a:ext uri="{FF2B5EF4-FFF2-40B4-BE49-F238E27FC236}">
                <a16:creationId xmlns:a16="http://schemas.microsoft.com/office/drawing/2014/main" id="{E8A8ED6B-0313-68AE-D1F9-000EC2FDAFC5}"/>
              </a:ext>
            </a:extLst>
          </p:cNvPr>
          <p:cNvSpPr>
            <a:spLocks noGrp="1"/>
          </p:cNvSpPr>
          <p:nvPr>
            <p:ph type="body" sz="quarter" idx="13"/>
          </p:nvPr>
        </p:nvSpPr>
        <p:spPr/>
        <p:txBody>
          <a:bodyPr/>
          <a:lstStyle/>
          <a:p>
            <a:r>
              <a:rPr lang="en-US" dirty="0"/>
              <a:t>Optional Components Reconsent</a:t>
            </a:r>
          </a:p>
        </p:txBody>
      </p:sp>
      <p:sp>
        <p:nvSpPr>
          <p:cNvPr id="4" name="Text Placeholder 3">
            <a:extLst>
              <a:ext uri="{FF2B5EF4-FFF2-40B4-BE49-F238E27FC236}">
                <a16:creationId xmlns:a16="http://schemas.microsoft.com/office/drawing/2014/main" id="{2027F4B0-A5F3-F5A0-1CF4-A55EF38C5964}"/>
              </a:ext>
            </a:extLst>
          </p:cNvPr>
          <p:cNvSpPr>
            <a:spLocks noGrp="1"/>
          </p:cNvSpPr>
          <p:nvPr>
            <p:ph type="body" sz="quarter" idx="14"/>
          </p:nvPr>
        </p:nvSpPr>
        <p:spPr>
          <a:xfrm>
            <a:off x="521493" y="1512173"/>
            <a:ext cx="4419601" cy="2682876"/>
          </a:xfrm>
        </p:spPr>
        <p:txBody>
          <a:bodyPr/>
          <a:lstStyle/>
          <a:p>
            <a:pPr>
              <a:spcAft>
                <a:spcPts val="1200"/>
              </a:spcAft>
            </a:pPr>
            <a:r>
              <a:rPr lang="en-US" sz="1600" dirty="0"/>
              <a:t>Pay close attention to the Instructions.</a:t>
            </a:r>
          </a:p>
          <a:p>
            <a:pPr>
              <a:spcAft>
                <a:spcPts val="1200"/>
              </a:spcAft>
            </a:pPr>
            <a:r>
              <a:rPr lang="en-US" sz="1600" dirty="0"/>
              <a:t>In the future, ALZ-NET plans to have additional optional components to which a patient may consent. The choices for “Which component?” will be updated as these other registry-related activities become available.</a:t>
            </a:r>
          </a:p>
          <a:p>
            <a:pPr>
              <a:spcAft>
                <a:spcPts val="1200"/>
              </a:spcAft>
            </a:pPr>
            <a:r>
              <a:rPr lang="en-US" sz="1600" dirty="0"/>
              <a:t>Note that the components to which the patient has reconsented must align with those components previously reported as withdrawn from on the </a:t>
            </a:r>
            <a:r>
              <a:rPr lang="en-US" sz="1600" u="sng" dirty="0"/>
              <a:t>Withdrawal of Consent</a:t>
            </a:r>
            <a:r>
              <a:rPr lang="en-US" sz="1600" dirty="0"/>
              <a:t> form.</a:t>
            </a:r>
          </a:p>
          <a:p>
            <a:pPr>
              <a:spcAft>
                <a:spcPts val="1200"/>
              </a:spcAft>
            </a:pPr>
            <a:endParaRPr lang="en-US" sz="1400" dirty="0"/>
          </a:p>
          <a:p>
            <a:endParaRPr lang="en-US" dirty="0"/>
          </a:p>
        </p:txBody>
      </p:sp>
      <p:pic>
        <p:nvPicPr>
          <p:cNvPr id="7" name="Picture 6">
            <a:extLst>
              <a:ext uri="{FF2B5EF4-FFF2-40B4-BE49-F238E27FC236}">
                <a16:creationId xmlns:a16="http://schemas.microsoft.com/office/drawing/2014/main" id="{2C131B24-F6A6-3E0B-CCC0-231693933DDD}"/>
              </a:ext>
            </a:extLst>
          </p:cNvPr>
          <p:cNvPicPr>
            <a:picLocks noChangeAspect="1"/>
          </p:cNvPicPr>
          <p:nvPr/>
        </p:nvPicPr>
        <p:blipFill>
          <a:blip r:embed="rId5"/>
          <a:stretch>
            <a:fillRect/>
          </a:stretch>
        </p:blipFill>
        <p:spPr>
          <a:xfrm>
            <a:off x="5150519" y="295433"/>
            <a:ext cx="3471988" cy="2433480"/>
          </a:xfrm>
          <a:prstGeom prst="rect">
            <a:avLst/>
          </a:prstGeom>
        </p:spPr>
      </p:pic>
      <p:sp>
        <p:nvSpPr>
          <p:cNvPr id="5" name="Oval 4">
            <a:extLst>
              <a:ext uri="{FF2B5EF4-FFF2-40B4-BE49-F238E27FC236}">
                <a16:creationId xmlns:a16="http://schemas.microsoft.com/office/drawing/2014/main" id="{0D3B011B-43BD-1454-270C-144C5F8B0713}"/>
              </a:ext>
            </a:extLst>
          </p:cNvPr>
          <p:cNvSpPr/>
          <p:nvPr/>
        </p:nvSpPr>
        <p:spPr>
          <a:xfrm>
            <a:off x="6164618" y="2042361"/>
            <a:ext cx="721895" cy="52938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AB7C4F29-D209-A9DE-D567-AEC734630503}"/>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9500" t="9500" r="9500" b="9500"/>
          <a:stretch>
            <a:fillRect/>
          </a:stretch>
        </p:blipFill>
        <p:spPr>
          <a:xfrm>
            <a:off x="8439911" y="4645786"/>
            <a:ext cx="493776" cy="493776"/>
          </a:xfrm>
          <a:prstGeom prst="ellipse">
            <a:avLst/>
          </a:prstGeom>
        </p:spPr>
      </p:pic>
      <p:sp>
        <p:nvSpPr>
          <p:cNvPr id="6" name="Rectangle: Rounded Corners 5">
            <a:extLst>
              <a:ext uri="{FF2B5EF4-FFF2-40B4-BE49-F238E27FC236}">
                <a16:creationId xmlns:a16="http://schemas.microsoft.com/office/drawing/2014/main" id="{478E5FEA-D1B2-F325-5613-1F90E9674E3F}"/>
              </a:ext>
            </a:extLst>
          </p:cNvPr>
          <p:cNvSpPr/>
          <p:nvPr/>
        </p:nvSpPr>
        <p:spPr>
          <a:xfrm>
            <a:off x="5134422" y="779645"/>
            <a:ext cx="3540017" cy="1105553"/>
          </a:xfrm>
          <a:prstGeom prst="round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597105"/>
      </p:ext>
    </p:extLst>
  </p:cSld>
  <p:clrMapOvr>
    <a:masterClrMapping/>
  </p:clrMapOvr>
  <mc:AlternateContent xmlns:mc="http://schemas.openxmlformats.org/markup-compatibility/2006" xmlns:p14="http://schemas.microsoft.com/office/powerpoint/2010/main">
    <mc:Choice Requires="p14">
      <p:transition spd="med" p14:dur="700" advTm="37732">
        <p:fade/>
      </p:transition>
    </mc:Choice>
    <mc:Fallback xmlns="">
      <p:transition spd="med" advTm="37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AE00F-A278-C089-2171-F5B78BD7EE81}"/>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67E8C4BB-0FDD-DEAF-45FD-9DAA01D3FDCE}"/>
              </a:ext>
            </a:extLst>
          </p:cNvPr>
          <p:cNvSpPr>
            <a:spLocks noGrp="1"/>
          </p:cNvSpPr>
          <p:nvPr>
            <p:ph type="body" sz="quarter" idx="13"/>
          </p:nvPr>
        </p:nvSpPr>
        <p:spPr/>
        <p:txBody>
          <a:bodyPr/>
          <a:lstStyle/>
          <a:p>
            <a:r>
              <a:rPr lang="en-US" dirty="0"/>
              <a:t>Lost to Follow-up</a:t>
            </a:r>
          </a:p>
        </p:txBody>
      </p:sp>
      <p:sp>
        <p:nvSpPr>
          <p:cNvPr id="4" name="Text Placeholder 3">
            <a:extLst>
              <a:ext uri="{FF2B5EF4-FFF2-40B4-BE49-F238E27FC236}">
                <a16:creationId xmlns:a16="http://schemas.microsoft.com/office/drawing/2014/main" id="{DCC90917-E8F5-6EA6-F6EF-49A3BC103CB7}"/>
              </a:ext>
            </a:extLst>
          </p:cNvPr>
          <p:cNvSpPr>
            <a:spLocks noGrp="1"/>
          </p:cNvSpPr>
          <p:nvPr>
            <p:ph type="body" sz="quarter" idx="14"/>
          </p:nvPr>
        </p:nvSpPr>
        <p:spPr/>
        <p:txBody>
          <a:bodyPr/>
          <a:lstStyle/>
          <a:p>
            <a:r>
              <a:rPr lang="en-US" sz="1600" dirty="0"/>
              <a:t>Complete this form only </a:t>
            </a:r>
            <a:r>
              <a:rPr lang="en-US" sz="1600" i="1" dirty="0"/>
              <a:t>after </a:t>
            </a:r>
            <a:r>
              <a:rPr lang="en-US" sz="1600" dirty="0"/>
              <a:t>the three contact attempts and the determination have been made. Refer to the protocol for the definition of lost to follow-up.</a:t>
            </a:r>
          </a:p>
        </p:txBody>
      </p:sp>
      <p:pic>
        <p:nvPicPr>
          <p:cNvPr id="6" name="Picture 5">
            <a:extLst>
              <a:ext uri="{FF2B5EF4-FFF2-40B4-BE49-F238E27FC236}">
                <a16:creationId xmlns:a16="http://schemas.microsoft.com/office/drawing/2014/main" id="{E026EC8B-557E-E4EC-2C8B-38C55D8C57C5}"/>
              </a:ext>
            </a:extLst>
          </p:cNvPr>
          <p:cNvPicPr>
            <a:picLocks noChangeAspect="1"/>
          </p:cNvPicPr>
          <p:nvPr/>
        </p:nvPicPr>
        <p:blipFill>
          <a:blip r:embed="rId4"/>
          <a:stretch>
            <a:fillRect/>
          </a:stretch>
        </p:blipFill>
        <p:spPr>
          <a:xfrm>
            <a:off x="5057422" y="307975"/>
            <a:ext cx="3629378" cy="4027488"/>
          </a:xfrm>
          <a:prstGeom prst="rect">
            <a:avLst/>
          </a:prstGeom>
          <a:ln>
            <a:solidFill>
              <a:schemeClr val="accent1"/>
            </a:solidFill>
          </a:ln>
        </p:spPr>
      </p:pic>
      <p:pic>
        <p:nvPicPr>
          <p:cNvPr id="16" name="Audio 15">
            <a:hlinkClick r:id="" action="ppaction://media"/>
            <a:extLst>
              <a:ext uri="{FF2B5EF4-FFF2-40B4-BE49-F238E27FC236}">
                <a16:creationId xmlns:a16="http://schemas.microsoft.com/office/drawing/2014/main" id="{332EBAE7-CE98-2C1C-8B25-3A7EEAC5E17D}"/>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88636"/>
            <a:ext cx="493776" cy="493776"/>
          </a:xfrm>
          <a:prstGeom prst="ellipse">
            <a:avLst/>
          </a:prstGeom>
        </p:spPr>
      </p:pic>
    </p:spTree>
    <p:extLst>
      <p:ext uri="{BB962C8B-B14F-4D97-AF65-F5344CB8AC3E}">
        <p14:creationId xmlns:p14="http://schemas.microsoft.com/office/powerpoint/2010/main" val="4263865294"/>
      </p:ext>
    </p:extLst>
  </p:cSld>
  <p:clrMapOvr>
    <a:masterClrMapping/>
  </p:clrMapOvr>
  <mc:AlternateContent xmlns:mc="http://schemas.openxmlformats.org/markup-compatibility/2006" xmlns:p14="http://schemas.microsoft.com/office/powerpoint/2010/main">
    <mc:Choice Requires="p14">
      <p:transition spd="med" p14:dur="700" advTm="15644">
        <p:fade/>
      </p:transition>
    </mc:Choice>
    <mc:Fallback xmlns="">
      <p:transition spd="med" advTm="15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C9D68B1-FD8D-657F-DCAF-0BE5D0A10C03}"/>
              </a:ext>
            </a:extLst>
          </p:cNvPr>
          <p:cNvSpPr>
            <a:spLocks noGrp="1"/>
          </p:cNvSpPr>
          <p:nvPr>
            <p:ph type="pic" sz="quarter" idx="15"/>
          </p:nvPr>
        </p:nvSpPr>
        <p:spPr>
          <a:xfrm>
            <a:off x="453541" y="2009954"/>
            <a:ext cx="8233259" cy="2325509"/>
          </a:xfrm>
          <a:ln>
            <a:solidFill>
              <a:srgbClr val="000000"/>
            </a:solidFill>
          </a:ln>
        </p:spPr>
        <p:txBody>
          <a:bodyPr/>
          <a:lstStyle/>
          <a:p>
            <a:endParaRPr lang="en-US"/>
          </a:p>
        </p:txBody>
      </p:sp>
      <p:sp>
        <p:nvSpPr>
          <p:cNvPr id="3" name="Text Placeholder 2">
            <a:extLst>
              <a:ext uri="{FF2B5EF4-FFF2-40B4-BE49-F238E27FC236}">
                <a16:creationId xmlns:a16="http://schemas.microsoft.com/office/drawing/2014/main" id="{0C8638DA-E85D-A409-B0F3-31E557090CA1}"/>
              </a:ext>
            </a:extLst>
          </p:cNvPr>
          <p:cNvSpPr>
            <a:spLocks noGrp="1"/>
          </p:cNvSpPr>
          <p:nvPr>
            <p:ph type="body" sz="quarter" idx="13"/>
          </p:nvPr>
        </p:nvSpPr>
        <p:spPr/>
        <p:txBody>
          <a:bodyPr/>
          <a:lstStyle/>
          <a:p>
            <a:r>
              <a:rPr lang="en-US" dirty="0"/>
              <a:t>Protocol Deviation</a:t>
            </a:r>
          </a:p>
        </p:txBody>
      </p:sp>
      <p:sp>
        <p:nvSpPr>
          <p:cNvPr id="4" name="Text Placeholder 3">
            <a:extLst>
              <a:ext uri="{FF2B5EF4-FFF2-40B4-BE49-F238E27FC236}">
                <a16:creationId xmlns:a16="http://schemas.microsoft.com/office/drawing/2014/main" id="{A86A693E-33D1-61B4-8ADC-8E9E9FC03956}"/>
              </a:ext>
            </a:extLst>
          </p:cNvPr>
          <p:cNvSpPr>
            <a:spLocks noGrp="1"/>
          </p:cNvSpPr>
          <p:nvPr>
            <p:ph type="body" sz="quarter" idx="14"/>
          </p:nvPr>
        </p:nvSpPr>
        <p:spPr>
          <a:xfrm>
            <a:off x="457199" y="1083244"/>
            <a:ext cx="8298612" cy="728303"/>
          </a:xfrm>
        </p:spPr>
        <p:txBody>
          <a:bodyPr/>
          <a:lstStyle/>
          <a:p>
            <a:pPr>
              <a:spcAft>
                <a:spcPts val="1200"/>
              </a:spcAft>
            </a:pPr>
            <a:r>
              <a:rPr lang="en-US" sz="1600" dirty="0"/>
              <a:t>Complete a new log line for each Protocol Deviation.</a:t>
            </a:r>
          </a:p>
          <a:p>
            <a:pPr>
              <a:spcAft>
                <a:spcPts val="1200"/>
              </a:spcAft>
            </a:pPr>
            <a:r>
              <a:rPr lang="en-US" sz="1600" dirty="0"/>
              <a:t>Complete each log line in its entirety.</a:t>
            </a:r>
          </a:p>
        </p:txBody>
      </p:sp>
      <p:pic>
        <p:nvPicPr>
          <p:cNvPr id="7" name="Picture 6">
            <a:extLst>
              <a:ext uri="{FF2B5EF4-FFF2-40B4-BE49-F238E27FC236}">
                <a16:creationId xmlns:a16="http://schemas.microsoft.com/office/drawing/2014/main" id="{5F43119D-ED07-C6DB-A18C-9B89E6A4BE3E}"/>
              </a:ext>
            </a:extLst>
          </p:cNvPr>
          <p:cNvPicPr>
            <a:picLocks noChangeAspect="1"/>
          </p:cNvPicPr>
          <p:nvPr/>
        </p:nvPicPr>
        <p:blipFill>
          <a:blip r:embed="rId4"/>
          <a:stretch>
            <a:fillRect/>
          </a:stretch>
        </p:blipFill>
        <p:spPr>
          <a:xfrm>
            <a:off x="507206" y="2204913"/>
            <a:ext cx="8115300" cy="1917028"/>
          </a:xfrm>
          <a:prstGeom prst="rect">
            <a:avLst/>
          </a:prstGeom>
          <a:ln>
            <a:solidFill>
              <a:schemeClr val="accent1"/>
            </a:solidFill>
          </a:ln>
        </p:spPr>
      </p:pic>
      <p:sp>
        <p:nvSpPr>
          <p:cNvPr id="5" name="Oval 4">
            <a:extLst>
              <a:ext uri="{FF2B5EF4-FFF2-40B4-BE49-F238E27FC236}">
                <a16:creationId xmlns:a16="http://schemas.microsoft.com/office/drawing/2014/main" id="{3E7BF941-2DAD-2960-C308-17C5954BF755}"/>
              </a:ext>
            </a:extLst>
          </p:cNvPr>
          <p:cNvSpPr/>
          <p:nvPr/>
        </p:nvSpPr>
        <p:spPr>
          <a:xfrm>
            <a:off x="453541" y="3901439"/>
            <a:ext cx="830706" cy="31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89329526-EFF3-4C70-39EA-22F6E1C4696F}"/>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9500" t="9500" r="9500" b="9500"/>
          <a:stretch>
            <a:fillRect/>
          </a:stretch>
        </p:blipFill>
        <p:spPr>
          <a:xfrm>
            <a:off x="8439912" y="4576261"/>
            <a:ext cx="493776" cy="493776"/>
          </a:xfrm>
          <a:prstGeom prst="ellipse">
            <a:avLst/>
          </a:prstGeom>
        </p:spPr>
      </p:pic>
    </p:spTree>
    <p:extLst>
      <p:ext uri="{BB962C8B-B14F-4D97-AF65-F5344CB8AC3E}">
        <p14:creationId xmlns:p14="http://schemas.microsoft.com/office/powerpoint/2010/main" val="2188778390"/>
      </p:ext>
    </p:extLst>
  </p:cSld>
  <p:clrMapOvr>
    <a:masterClrMapping/>
  </p:clrMapOvr>
  <mc:AlternateContent xmlns:mc="http://schemas.openxmlformats.org/markup-compatibility/2006" xmlns:p14="http://schemas.microsoft.com/office/powerpoint/2010/main">
    <mc:Choice Requires="p14">
      <p:transition spd="med" p14:dur="700" advTm="17016">
        <p:fade/>
      </p:transition>
    </mc:Choice>
    <mc:Fallback xmlns="">
      <p:transition spd="med" advTm="170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849452-943E-12D3-E705-E9A91534C416}"/>
              </a:ext>
            </a:extLst>
          </p:cNvPr>
          <p:cNvSpPr>
            <a:spLocks noGrp="1"/>
          </p:cNvSpPr>
          <p:nvPr>
            <p:ph type="body" sz="quarter" idx="14"/>
          </p:nvPr>
        </p:nvSpPr>
        <p:spPr>
          <a:xfrm>
            <a:off x="457199" y="907256"/>
            <a:ext cx="8279607" cy="3428208"/>
          </a:xfrm>
        </p:spPr>
        <p:txBody>
          <a:bodyPr/>
          <a:lstStyle/>
          <a:p>
            <a:pPr algn="ctr"/>
            <a:r>
              <a:rPr lang="en-US" sz="2800" dirty="0"/>
              <a:t>Please send any data related questions to:</a:t>
            </a:r>
          </a:p>
          <a:p>
            <a:pPr algn="ctr"/>
            <a:endParaRPr lang="en-US" sz="2800" dirty="0"/>
          </a:p>
          <a:p>
            <a:pPr algn="ctr"/>
            <a:r>
              <a:rPr lang="en-US" sz="3200" b="1" dirty="0"/>
              <a:t>alznet-data@acr.org</a:t>
            </a:r>
          </a:p>
        </p:txBody>
      </p:sp>
      <p:pic>
        <p:nvPicPr>
          <p:cNvPr id="5" name="Audio 4">
            <a:hlinkClick r:id="" action="ppaction://media"/>
            <a:extLst>
              <a:ext uri="{FF2B5EF4-FFF2-40B4-BE49-F238E27FC236}">
                <a16:creationId xmlns:a16="http://schemas.microsoft.com/office/drawing/2014/main" id="{06EA2648-400C-BD28-9C89-25203BFCDA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965281" y="4124265"/>
            <a:ext cx="1543050" cy="1543050"/>
          </a:xfrm>
          <a:prstGeom prst="ellipse">
            <a:avLst/>
          </a:prstGeom>
        </p:spPr>
      </p:pic>
    </p:spTree>
    <p:extLst>
      <p:ext uri="{BB962C8B-B14F-4D97-AF65-F5344CB8AC3E}">
        <p14:creationId xmlns:p14="http://schemas.microsoft.com/office/powerpoint/2010/main" val="419377734"/>
      </p:ext>
    </p:extLst>
  </p:cSld>
  <p:clrMapOvr>
    <a:masterClrMapping/>
  </p:clrMapOvr>
  <mc:AlternateContent xmlns:mc="http://schemas.openxmlformats.org/markup-compatibility/2006" xmlns:p14="http://schemas.microsoft.com/office/powerpoint/2010/main">
    <mc:Choice Requires="p14">
      <p:transition spd="med" p14:dur="700" advTm="11950">
        <p:fade/>
      </p:transition>
    </mc:Choice>
    <mc:Fallback xmlns="">
      <p:transition spd="med" advTm="11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33DDA-1B19-7322-416A-3D51AB3E22A8}"/>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186652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DA780-E4D8-D1E1-20B9-5496C137687E}"/>
              </a:ext>
            </a:extLst>
          </p:cNvPr>
          <p:cNvSpPr>
            <a:spLocks noGrp="1"/>
          </p:cNvSpPr>
          <p:nvPr>
            <p:ph type="body" sz="quarter" idx="13"/>
          </p:nvPr>
        </p:nvSpPr>
        <p:spPr/>
        <p:txBody>
          <a:bodyPr/>
          <a:lstStyle/>
          <a:p>
            <a:r>
              <a:rPr lang="en-US" dirty="0"/>
              <a:t>Baseline folder</a:t>
            </a:r>
          </a:p>
        </p:txBody>
      </p:sp>
      <p:pic>
        <p:nvPicPr>
          <p:cNvPr id="3" name="Picture 2" descr="Graphical user interface, text, chat or text message&#10;&#10;Description automatically generated">
            <a:extLst>
              <a:ext uri="{FF2B5EF4-FFF2-40B4-BE49-F238E27FC236}">
                <a16:creationId xmlns:a16="http://schemas.microsoft.com/office/drawing/2014/main" id="{A619607A-1EFD-6695-F4CD-F0E7330E4286}"/>
              </a:ext>
            </a:extLst>
          </p:cNvPr>
          <p:cNvPicPr>
            <a:picLocks noChangeAspect="1"/>
          </p:cNvPicPr>
          <p:nvPr/>
        </p:nvPicPr>
        <p:blipFill>
          <a:blip r:embed="rId4"/>
          <a:stretch>
            <a:fillRect/>
          </a:stretch>
        </p:blipFill>
        <p:spPr>
          <a:xfrm>
            <a:off x="998614" y="1709853"/>
            <a:ext cx="1194902" cy="2030049"/>
          </a:xfrm>
          <a:prstGeom prst="rect">
            <a:avLst/>
          </a:prstGeom>
          <a:ln>
            <a:solidFill>
              <a:schemeClr val="accent1"/>
            </a:solidFill>
          </a:ln>
        </p:spPr>
      </p:pic>
      <p:cxnSp>
        <p:nvCxnSpPr>
          <p:cNvPr id="12" name="Connector: Elbow 11">
            <a:extLst>
              <a:ext uri="{FF2B5EF4-FFF2-40B4-BE49-F238E27FC236}">
                <a16:creationId xmlns:a16="http://schemas.microsoft.com/office/drawing/2014/main" id="{3AF54619-FC5C-6E69-1807-CB181EA01CB8}"/>
              </a:ext>
            </a:extLst>
          </p:cNvPr>
          <p:cNvCxnSpPr>
            <a:cxnSpLocks/>
          </p:cNvCxnSpPr>
          <p:nvPr/>
        </p:nvCxnSpPr>
        <p:spPr>
          <a:xfrm>
            <a:off x="1859651" y="1932822"/>
            <a:ext cx="1629045" cy="935506"/>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27144803-37D9-F3D0-F9FF-50B54F99C694}"/>
                  </a:ext>
                </a:extLst>
              </p14:cNvPr>
              <p14:cNvContentPartPr/>
              <p14:nvPr/>
            </p14:nvContentPartPr>
            <p14:xfrm>
              <a:off x="3614325" y="2199790"/>
              <a:ext cx="1762200" cy="78840"/>
            </p14:xfrm>
          </p:contentPart>
        </mc:Choice>
        <mc:Fallback xmlns="">
          <p:pic>
            <p:nvPicPr>
              <p:cNvPr id="16" name="Ink 15">
                <a:extLst>
                  <a:ext uri="{FF2B5EF4-FFF2-40B4-BE49-F238E27FC236}">
                    <a16:creationId xmlns:a16="http://schemas.microsoft.com/office/drawing/2014/main" id="{27144803-37D9-F3D0-F9FF-50B54F99C694}"/>
                  </a:ext>
                </a:extLst>
              </p:cNvPr>
              <p:cNvPicPr/>
              <p:nvPr/>
            </p:nvPicPr>
            <p:blipFill>
              <a:blip r:embed="rId6"/>
              <a:stretch>
                <a:fillRect/>
              </a:stretch>
            </p:blipFill>
            <p:spPr>
              <a:xfrm>
                <a:off x="3560336" y="2091790"/>
                <a:ext cx="1869818"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47CBFCF-D9DA-5F18-FA4E-4D7C40B0ED28}"/>
                  </a:ext>
                </a:extLst>
              </p14:cNvPr>
              <p14:cNvContentPartPr/>
              <p14:nvPr/>
            </p14:nvContentPartPr>
            <p14:xfrm>
              <a:off x="1699125" y="1733590"/>
              <a:ext cx="360" cy="360"/>
            </p14:xfrm>
          </p:contentPart>
        </mc:Choice>
        <mc:Fallback xmlns="">
          <p:pic>
            <p:nvPicPr>
              <p:cNvPr id="5" name="Ink 4">
                <a:extLst>
                  <a:ext uri="{FF2B5EF4-FFF2-40B4-BE49-F238E27FC236}">
                    <a16:creationId xmlns:a16="http://schemas.microsoft.com/office/drawing/2014/main" id="{E47CBFCF-D9DA-5F18-FA4E-4D7C40B0ED28}"/>
                  </a:ext>
                </a:extLst>
              </p:cNvPr>
              <p:cNvPicPr/>
              <p:nvPr/>
            </p:nvPicPr>
            <p:blipFill>
              <a:blip r:embed="rId8"/>
              <a:stretch>
                <a:fillRect/>
              </a:stretch>
            </p:blipFill>
            <p:spPr>
              <a:xfrm>
                <a:off x="1645125" y="162559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CAC4FBEE-5EEE-CBC1-0970-FEDD4A2BE0C3}"/>
                  </a:ext>
                </a:extLst>
              </p14:cNvPr>
              <p14:cNvContentPartPr/>
              <p14:nvPr/>
            </p14:nvContentPartPr>
            <p14:xfrm>
              <a:off x="1750965" y="2259910"/>
              <a:ext cx="360" cy="360"/>
            </p14:xfrm>
          </p:contentPart>
        </mc:Choice>
        <mc:Fallback xmlns="">
          <p:pic>
            <p:nvPicPr>
              <p:cNvPr id="6" name="Ink 5">
                <a:extLst>
                  <a:ext uri="{FF2B5EF4-FFF2-40B4-BE49-F238E27FC236}">
                    <a16:creationId xmlns:a16="http://schemas.microsoft.com/office/drawing/2014/main" id="{CAC4FBEE-5EEE-CBC1-0970-FEDD4A2BE0C3}"/>
                  </a:ext>
                </a:extLst>
              </p:cNvPr>
              <p:cNvPicPr/>
              <p:nvPr/>
            </p:nvPicPr>
            <p:blipFill>
              <a:blip r:embed="rId8"/>
              <a:stretch>
                <a:fillRect/>
              </a:stretch>
            </p:blipFill>
            <p:spPr>
              <a:xfrm>
                <a:off x="1696965" y="215191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1CB0E0A8-0664-0443-FDFF-BD46A87352B4}"/>
                  </a:ext>
                </a:extLst>
              </p14:cNvPr>
              <p14:cNvContentPartPr/>
              <p14:nvPr/>
            </p14:nvContentPartPr>
            <p14:xfrm>
              <a:off x="1144864" y="1887711"/>
              <a:ext cx="475560" cy="16200"/>
            </p14:xfrm>
          </p:contentPart>
        </mc:Choice>
        <mc:Fallback xmlns="">
          <p:pic>
            <p:nvPicPr>
              <p:cNvPr id="9" name="Ink 8">
                <a:extLst>
                  <a:ext uri="{FF2B5EF4-FFF2-40B4-BE49-F238E27FC236}">
                    <a16:creationId xmlns:a16="http://schemas.microsoft.com/office/drawing/2014/main" id="{1CB0E0A8-0664-0443-FDFF-BD46A87352B4}"/>
                  </a:ext>
                </a:extLst>
              </p:cNvPr>
              <p:cNvPicPr/>
              <p:nvPr/>
            </p:nvPicPr>
            <p:blipFill>
              <a:blip r:embed="rId11"/>
              <a:stretch>
                <a:fillRect/>
              </a:stretch>
            </p:blipFill>
            <p:spPr>
              <a:xfrm>
                <a:off x="1090864" y="1779711"/>
                <a:ext cx="583200" cy="231840"/>
              </a:xfrm>
              <a:prstGeom prst="rect">
                <a:avLst/>
              </a:prstGeom>
            </p:spPr>
          </p:pic>
        </mc:Fallback>
      </mc:AlternateContent>
      <p:pic>
        <p:nvPicPr>
          <p:cNvPr id="7" name="Picture 6">
            <a:extLst>
              <a:ext uri="{FF2B5EF4-FFF2-40B4-BE49-F238E27FC236}">
                <a16:creationId xmlns:a16="http://schemas.microsoft.com/office/drawing/2014/main" id="{C979E1A9-0969-082E-4AD6-BE63CBFE3C45}"/>
              </a:ext>
            </a:extLst>
          </p:cNvPr>
          <p:cNvPicPr>
            <a:picLocks noChangeAspect="1"/>
          </p:cNvPicPr>
          <p:nvPr/>
        </p:nvPicPr>
        <p:blipFill>
          <a:blip r:embed="rId12"/>
          <a:stretch>
            <a:fillRect/>
          </a:stretch>
        </p:blipFill>
        <p:spPr>
          <a:xfrm>
            <a:off x="3488696" y="943453"/>
            <a:ext cx="1705213" cy="3562847"/>
          </a:xfrm>
          <a:prstGeom prst="rect">
            <a:avLst/>
          </a:prstGeom>
          <a:noFill/>
          <a:ln>
            <a:solidFill>
              <a:schemeClr val="accent1"/>
            </a:solidFill>
          </a:ln>
        </p:spPr>
      </p:pic>
      <p:pic>
        <p:nvPicPr>
          <p:cNvPr id="20" name="Audio 19">
            <a:hlinkClick r:id="" action="ppaction://media"/>
            <a:extLst>
              <a:ext uri="{FF2B5EF4-FFF2-40B4-BE49-F238E27FC236}">
                <a16:creationId xmlns:a16="http://schemas.microsoft.com/office/drawing/2014/main" id="{4B3B9843-4B3A-8B06-97B2-8EE919410A91}"/>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76563" t="-76563" r="-76563" b="-76563"/>
          <a:stretch>
            <a:fillRect/>
          </a:stretch>
        </p:blipFill>
        <p:spPr>
          <a:xfrm>
            <a:off x="7915275" y="4063999"/>
            <a:ext cx="1543050" cy="1543050"/>
          </a:xfrm>
          <a:prstGeom prst="ellipse">
            <a:avLst/>
          </a:prstGeom>
        </p:spPr>
      </p:pic>
    </p:spTree>
    <p:extLst>
      <p:ext uri="{BB962C8B-B14F-4D97-AF65-F5344CB8AC3E}">
        <p14:creationId xmlns:p14="http://schemas.microsoft.com/office/powerpoint/2010/main" val="895119434"/>
      </p:ext>
    </p:extLst>
  </p:cSld>
  <p:clrMapOvr>
    <a:masterClrMapping/>
  </p:clrMapOvr>
  <mc:AlternateContent xmlns:mc="http://schemas.openxmlformats.org/markup-compatibility/2006" xmlns:p14="http://schemas.microsoft.com/office/powerpoint/2010/main">
    <mc:Choice Requires="p14">
      <p:transition spd="med" p14:dur="700" advTm="5214">
        <p:fade/>
      </p:transition>
    </mc:Choice>
    <mc:Fallback xmlns="">
      <p:transition spd="med" advTm="5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DA801B-3AFE-25F0-E7A5-C7AF139B5FD5}"/>
              </a:ext>
            </a:extLst>
          </p:cNvPr>
          <p:cNvSpPr>
            <a:spLocks noGrp="1"/>
          </p:cNvSpPr>
          <p:nvPr>
            <p:ph type="body" sz="quarter" idx="13"/>
          </p:nvPr>
        </p:nvSpPr>
        <p:spPr/>
        <p:txBody>
          <a:bodyPr/>
          <a:lstStyle/>
          <a:p>
            <a:r>
              <a:rPr lang="en-US" dirty="0"/>
              <a:t>Baseline Reporting Period and Patient Status</a:t>
            </a:r>
          </a:p>
          <a:p>
            <a:endParaRPr lang="en-US" dirty="0"/>
          </a:p>
        </p:txBody>
      </p:sp>
      <p:sp>
        <p:nvSpPr>
          <p:cNvPr id="4" name="Text Placeholder 3">
            <a:extLst>
              <a:ext uri="{FF2B5EF4-FFF2-40B4-BE49-F238E27FC236}">
                <a16:creationId xmlns:a16="http://schemas.microsoft.com/office/drawing/2014/main" id="{67E90C1D-4622-C2B8-8DAA-EC50EE49A31D}"/>
              </a:ext>
            </a:extLst>
          </p:cNvPr>
          <p:cNvSpPr>
            <a:spLocks noGrp="1"/>
          </p:cNvSpPr>
          <p:nvPr>
            <p:ph type="body" sz="quarter" idx="14"/>
          </p:nvPr>
        </p:nvSpPr>
        <p:spPr/>
        <p:txBody>
          <a:bodyPr/>
          <a:lstStyle/>
          <a:p>
            <a:pPr>
              <a:spcAft>
                <a:spcPts val="1200"/>
              </a:spcAft>
            </a:pPr>
            <a:r>
              <a:rPr lang="en-US" sz="1600" dirty="0"/>
              <a:t>Complete this form </a:t>
            </a:r>
            <a:r>
              <a:rPr lang="en-US" sz="1600" i="1" dirty="0"/>
              <a:t>prior</a:t>
            </a:r>
            <a:r>
              <a:rPr lang="en-US" sz="1600" dirty="0"/>
              <a:t> to completing any other forms within the folder.</a:t>
            </a:r>
          </a:p>
          <a:p>
            <a:pPr marL="285750" indent="-285750">
              <a:spcAft>
                <a:spcPts val="1200"/>
              </a:spcAft>
              <a:buFont typeface="Arial" panose="020B0604020202020204" pitchFamily="34" charset="0"/>
              <a:buChar char="•"/>
            </a:pPr>
            <a:r>
              <a:rPr lang="en-US" sz="1600" dirty="0"/>
              <a:t>The derived </a:t>
            </a:r>
            <a:r>
              <a:rPr lang="en-US" sz="1600" b="1" dirty="0"/>
              <a:t>end</a:t>
            </a:r>
            <a:r>
              <a:rPr lang="en-US" sz="1600" dirty="0"/>
              <a:t> date is the date of the patient’s enrollment to the registry and cannot be changed.</a:t>
            </a:r>
          </a:p>
          <a:p>
            <a:pPr marL="285750" indent="-285750">
              <a:spcAft>
                <a:spcPts val="1200"/>
              </a:spcAft>
              <a:buFont typeface="Arial" panose="020B0604020202020204" pitchFamily="34" charset="0"/>
              <a:buChar char="•"/>
            </a:pPr>
            <a:r>
              <a:rPr lang="en-US" sz="1600" dirty="0"/>
              <a:t>Indicate the most recent type of visit.</a:t>
            </a:r>
          </a:p>
          <a:p>
            <a:pPr marL="285750" indent="-285750">
              <a:spcAft>
                <a:spcPts val="1200"/>
              </a:spcAft>
              <a:buFont typeface="Arial" panose="020B0604020202020204" pitchFamily="34" charset="0"/>
              <a:buChar char="•"/>
            </a:pPr>
            <a:endParaRPr lang="en-US" sz="1600" dirty="0"/>
          </a:p>
          <a:p>
            <a:pPr>
              <a:spcAft>
                <a:spcPts val="1200"/>
              </a:spcAft>
            </a:pPr>
            <a:endParaRPr lang="en-US" sz="1600" u="sng" dirty="0"/>
          </a:p>
          <a:p>
            <a:pPr>
              <a:spcAft>
                <a:spcPts val="1200"/>
              </a:spcAft>
            </a:pPr>
            <a:endParaRPr lang="en-US" sz="1600" dirty="0"/>
          </a:p>
          <a:p>
            <a:pPr marL="285750" indent="-285750">
              <a:spcAft>
                <a:spcPts val="1200"/>
              </a:spcAft>
              <a:buFont typeface="Arial" panose="020B0604020202020204" pitchFamily="34" charset="0"/>
              <a:buChar char="•"/>
            </a:pPr>
            <a:endParaRPr lang="en-US" sz="1600" u="sng" dirty="0"/>
          </a:p>
          <a:p>
            <a:pPr>
              <a:spcAft>
                <a:spcPts val="1200"/>
              </a:spcAft>
            </a:pPr>
            <a:endParaRPr lang="en-US" sz="1600" dirty="0"/>
          </a:p>
        </p:txBody>
      </p:sp>
      <p:sp>
        <p:nvSpPr>
          <p:cNvPr id="13" name="Picture Placeholder 12">
            <a:extLst>
              <a:ext uri="{FF2B5EF4-FFF2-40B4-BE49-F238E27FC236}">
                <a16:creationId xmlns:a16="http://schemas.microsoft.com/office/drawing/2014/main" id="{7CF76461-270C-2938-7913-E9BB009CAF79}"/>
              </a:ext>
            </a:extLst>
          </p:cNvPr>
          <p:cNvSpPr>
            <a:spLocks noGrp="1"/>
          </p:cNvSpPr>
          <p:nvPr>
            <p:ph type="pic" sz="quarter" idx="15"/>
          </p:nvPr>
        </p:nvSpPr>
        <p:spPr>
          <a:xfrm>
            <a:off x="5057421" y="307975"/>
            <a:ext cx="3629378" cy="4027488"/>
          </a:xfrm>
          <a:ln>
            <a:solidFill>
              <a:schemeClr val="accent1"/>
            </a:solidFill>
          </a:ln>
        </p:spPr>
        <p:txBody>
          <a:bodyPr/>
          <a:lstStyle/>
          <a:p>
            <a:endParaRPr lang="en-US" dirty="0"/>
          </a:p>
        </p:txBody>
      </p:sp>
      <p:pic>
        <p:nvPicPr>
          <p:cNvPr id="9" name="Picture 8">
            <a:extLst>
              <a:ext uri="{FF2B5EF4-FFF2-40B4-BE49-F238E27FC236}">
                <a16:creationId xmlns:a16="http://schemas.microsoft.com/office/drawing/2014/main" id="{9916F8D7-82E4-F3C5-63BC-5C829D367D88}"/>
              </a:ext>
            </a:extLst>
          </p:cNvPr>
          <p:cNvPicPr>
            <a:picLocks noChangeAspect="1"/>
          </p:cNvPicPr>
          <p:nvPr/>
        </p:nvPicPr>
        <p:blipFill>
          <a:blip r:embed="rId4"/>
          <a:stretch>
            <a:fillRect/>
          </a:stretch>
        </p:blipFill>
        <p:spPr>
          <a:xfrm>
            <a:off x="5172679" y="808036"/>
            <a:ext cx="3398863" cy="1824394"/>
          </a:xfrm>
          <a:prstGeom prst="rect">
            <a:avLst/>
          </a:prstGeom>
        </p:spPr>
      </p:pic>
      <p:pic>
        <p:nvPicPr>
          <p:cNvPr id="12" name="Audio 11">
            <a:hlinkClick r:id="" action="ppaction://media"/>
            <a:extLst>
              <a:ext uri="{FF2B5EF4-FFF2-40B4-BE49-F238E27FC236}">
                <a16:creationId xmlns:a16="http://schemas.microsoft.com/office/drawing/2014/main" id="{832A419C-4B3C-BF62-C103-8B5F4AAED51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915274" y="4063999"/>
            <a:ext cx="1543050" cy="1543050"/>
          </a:xfrm>
          <a:prstGeom prst="ellipse">
            <a:avLst/>
          </a:prstGeom>
        </p:spPr>
      </p:pic>
    </p:spTree>
    <p:extLst>
      <p:ext uri="{BB962C8B-B14F-4D97-AF65-F5344CB8AC3E}">
        <p14:creationId xmlns:p14="http://schemas.microsoft.com/office/powerpoint/2010/main" val="132999255"/>
      </p:ext>
    </p:extLst>
  </p:cSld>
  <p:clrMapOvr>
    <a:masterClrMapping/>
  </p:clrMapOvr>
  <mc:AlternateContent xmlns:mc="http://schemas.openxmlformats.org/markup-compatibility/2006" xmlns:p14="http://schemas.microsoft.com/office/powerpoint/2010/main">
    <mc:Choice Requires="p14">
      <p:transition spd="med" p14:dur="700" advTm="27047">
        <p:fade/>
      </p:transition>
    </mc:Choice>
    <mc:Fallback xmlns="">
      <p:transition spd="med" advTm="27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Title and Sections">
  <a:themeElements>
    <a:clrScheme name="Alzheimer's Association template 2020">
      <a:dk1>
        <a:sysClr val="windowText" lastClr="000000"/>
      </a:dk1>
      <a:lt1>
        <a:sysClr val="window" lastClr="FFFFFF"/>
      </a:lt1>
      <a:dk2>
        <a:srgbClr val="808285"/>
      </a:dk2>
      <a:lt2>
        <a:srgbClr val="D1D3D4"/>
      </a:lt2>
      <a:accent1>
        <a:srgbClr val="492365"/>
      </a:accent1>
      <a:accent2>
        <a:srgbClr val="8E799D"/>
      </a:accent2>
      <a:accent3>
        <a:srgbClr val="5AC3B6"/>
      </a:accent3>
      <a:accent4>
        <a:srgbClr val="AFDED7"/>
      </a:accent4>
      <a:accent5>
        <a:srgbClr val="FAA21B"/>
      </a:accent5>
      <a:accent6>
        <a:srgbClr val="FECD8C"/>
      </a:accent6>
      <a:hlink>
        <a:srgbClr val="6A4D7D"/>
      </a:hlink>
      <a:folHlink>
        <a:srgbClr val="87D0C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Z-NET AA focus">
  <a:themeElements>
    <a:clrScheme name="46166">
      <a:dk1>
        <a:srgbClr val="000000"/>
      </a:dk1>
      <a:lt1>
        <a:srgbClr val="FFFFFF"/>
      </a:lt1>
      <a:dk2>
        <a:srgbClr val="808285"/>
      </a:dk2>
      <a:lt2>
        <a:srgbClr val="D1D3D4"/>
      </a:lt2>
      <a:accent1>
        <a:srgbClr val="46166B"/>
      </a:accent1>
      <a:accent2>
        <a:srgbClr val="8E799D"/>
      </a:accent2>
      <a:accent3>
        <a:srgbClr val="5AC3B6"/>
      </a:accent3>
      <a:accent4>
        <a:srgbClr val="AFDED7"/>
      </a:accent4>
      <a:accent5>
        <a:srgbClr val="FAA21B"/>
      </a:accent5>
      <a:accent6>
        <a:srgbClr val="FECD8C"/>
      </a:accent6>
      <a:hlink>
        <a:srgbClr val="6A4D7D"/>
      </a:hlink>
      <a:folHlink>
        <a:srgbClr val="87D0C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LZ-NET-subtle">
  <a:themeElements>
    <a:clrScheme name="46166">
      <a:dk1>
        <a:srgbClr val="000000"/>
      </a:dk1>
      <a:lt1>
        <a:srgbClr val="FFFFFF"/>
      </a:lt1>
      <a:dk2>
        <a:srgbClr val="808285"/>
      </a:dk2>
      <a:lt2>
        <a:srgbClr val="D1D3D4"/>
      </a:lt2>
      <a:accent1>
        <a:srgbClr val="46166B"/>
      </a:accent1>
      <a:accent2>
        <a:srgbClr val="8E799D"/>
      </a:accent2>
      <a:accent3>
        <a:srgbClr val="5AC3B6"/>
      </a:accent3>
      <a:accent4>
        <a:srgbClr val="AFDED7"/>
      </a:accent4>
      <a:accent5>
        <a:srgbClr val="FAA21B"/>
      </a:accent5>
      <a:accent6>
        <a:srgbClr val="FECD8C"/>
      </a:accent6>
      <a:hlink>
        <a:srgbClr val="6A4D7D"/>
      </a:hlink>
      <a:folHlink>
        <a:srgbClr val="87D0C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5BDF770345D9499956DAEFAA94D611" ma:contentTypeVersion="5" ma:contentTypeDescription="Create a new document." ma:contentTypeScope="" ma:versionID="c1dd1dbc9d546e353ea0e1c79a00b7f9">
  <xsd:schema xmlns:xsd="http://www.w3.org/2001/XMLSchema" xmlns:xs="http://www.w3.org/2001/XMLSchema" xmlns:p="http://schemas.microsoft.com/office/2006/metadata/properties" xmlns:ns1="http://schemas.microsoft.com/sharepoint/v3" xmlns:ns2="E30FDC33-7E6A-4270-AF2C-80C624F9261E" xmlns:ns3="e30fdc33-7e6a-4270-af2c-80c624f9261e" targetNamespace="http://schemas.microsoft.com/office/2006/metadata/properties" ma:root="true" ma:fieldsID="7d8a5945eccafc51b49d15db74331c96" ns1:_="" ns2:_="" ns3:_="">
    <xsd:import namespace="http://schemas.microsoft.com/sharepoint/v3"/>
    <xsd:import namespace="E30FDC33-7E6A-4270-AF2C-80C624F9261E"/>
    <xsd:import namespace="e30fdc33-7e6a-4270-af2c-80c624f9261e"/>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0FDC33-7E6A-4270-AF2C-80C624F9261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0fdc33-7e6a-4270-af2c-80c624f9261e" elementFormDefault="qualified">
    <xsd:import namespace="http://schemas.microsoft.com/office/2006/documentManagement/types"/>
    <xsd:import namespace="http://schemas.microsoft.com/office/infopath/2007/PartnerControls"/>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13ED819-45CB-4EEF-9053-61A0F631B662}">
  <ds:schemaRefs>
    <ds:schemaRef ds:uri="http://schemas.microsoft.com/sharepoint/v3/contenttype/forms"/>
  </ds:schemaRefs>
</ds:datastoreItem>
</file>

<file path=customXml/itemProps2.xml><?xml version="1.0" encoding="utf-8"?>
<ds:datastoreItem xmlns:ds="http://schemas.openxmlformats.org/officeDocument/2006/customXml" ds:itemID="{BA6399A4-3864-44D1-ADF8-6040B977B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0FDC33-7E6A-4270-AF2C-80C624F9261E"/>
    <ds:schemaRef ds:uri="e30fdc33-7e6a-4270-af2c-80c624f926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15BF91-7C61-452C-AD44-16B38C50CAD7}">
  <ds:schemaRefs>
    <ds:schemaRef ds:uri="http://schemas.microsoft.com/office/2006/metadata/properties"/>
    <ds:schemaRef ds:uri="E30FDC33-7E6A-4270-AF2C-80C624F9261E"/>
    <ds:schemaRef ds:uri="http://schemas.microsoft.com/office/2006/documentManagement/types"/>
    <ds:schemaRef ds:uri="http://schemas.microsoft.com/sharepoint/v3"/>
    <ds:schemaRef ds:uri="http://purl.org/dc/terms/"/>
    <ds:schemaRef ds:uri="e30fdc33-7e6a-4270-af2c-80c624f9261e"/>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11961</TotalTime>
  <Words>3552</Words>
  <Application>Microsoft Office PowerPoint</Application>
  <PresentationFormat>On-screen Show (16:9)</PresentationFormat>
  <Paragraphs>297</Paragraphs>
  <Slides>77</Slides>
  <Notes>7</Notes>
  <HiddenSlides>0</HiddenSlides>
  <MMClips>76</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77</vt:i4>
      </vt:variant>
    </vt:vector>
  </HeadingPairs>
  <TitlesOfParts>
    <vt:vector size="83" baseType="lpstr">
      <vt:lpstr>Arial</vt:lpstr>
      <vt:lpstr>Calibri</vt:lpstr>
      <vt:lpstr>Times New Roman</vt:lpstr>
      <vt:lpstr>Title and Sections</vt:lpstr>
      <vt:lpstr>ALZ-NET AA focus</vt:lpstr>
      <vt:lpstr>ALZ-NET-subtle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Alzheimers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PowerPoint Template 16x9 Aspect Ratio</dc:title>
  <dc:creator>Jessica Yen</dc:creator>
  <cp:keywords>powerpoint template</cp:keywords>
  <cp:lastModifiedBy>Donahue, Kathleen</cp:lastModifiedBy>
  <cp:revision>213</cp:revision>
  <dcterms:created xsi:type="dcterms:W3CDTF">2016-11-21T15:10:09Z</dcterms:created>
  <dcterms:modified xsi:type="dcterms:W3CDTF">2024-02-07T18:20:08Z</dcterms:modified>
  <cp:category>Association PowerPoint Template 16x9 Aspect Ratio</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0x0101003F5BDF770345D9499956DAEFAA94D611</vt:lpwstr>
  </property>
</Properties>
</file>